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046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484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178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038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1908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103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4429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8775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1054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3794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42403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173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0EB9F-0459-48B6-ADEF-FF46751F0CBE}" type="datetimeFigureOut">
              <a:rPr lang="hu-HU" smtClean="0"/>
              <a:t>2025. 10. 13.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7BDFC-ADAE-4B53-804A-C5EFCCC4F6E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64405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444137"/>
            <a:ext cx="9144000" cy="3640592"/>
          </a:xfrm>
        </p:spPr>
        <p:txBody>
          <a:bodyPr>
            <a:noAutofit/>
          </a:bodyPr>
          <a:lstStyle/>
          <a:p>
            <a:r>
              <a:rPr lang="hu-HU" sz="3200" b="1" dirty="0"/>
              <a:t>EFOP-3.4.3-16-2016-00005 azonosítószámú, „Korszerű egyetem a modern városban: Értékközpontúság, nyitottság és befogadó szemlélet egy 21. századi felsőoktatási modellben” </a:t>
            </a:r>
            <a:br>
              <a:rPr lang="hu-HU" sz="3200" b="1" dirty="0"/>
            </a:br>
            <a:br>
              <a:rPr lang="hu-HU" sz="3200" b="1" dirty="0"/>
            </a:br>
            <a:r>
              <a:rPr lang="hu-HU" sz="2800" b="1" dirty="0"/>
              <a:t>Tanulásmódszertani, Felzárkóztató jellegű, tanulástámogatási programok fejlesztése</a:t>
            </a:r>
            <a:br>
              <a:rPr lang="hu-HU" sz="2800" b="1" dirty="0"/>
            </a:br>
            <a:endParaRPr lang="hu-HU" sz="28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5094514"/>
            <a:ext cx="9144000" cy="1260566"/>
          </a:xfrm>
        </p:spPr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830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34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EFOP-3.4.3-16-2016-00005 azonosítószámú, „Korszerű egyetem a modern városban: Értékközpontúság, nyitottság és befogadó szemlélet egy 21. századi felsőoktatási modellben”   Tanulásmódszertani, Felzárkóztató jellegű, tanulástámogatási programok fejlesztése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Windows-felhasználó</dc:creator>
  <cp:lastModifiedBy>Révai László</cp:lastModifiedBy>
  <cp:revision>9</cp:revision>
  <dcterms:created xsi:type="dcterms:W3CDTF">2020-05-31T10:01:08Z</dcterms:created>
  <dcterms:modified xsi:type="dcterms:W3CDTF">2025-10-13T08:51:13Z</dcterms:modified>
</cp:coreProperties>
</file>