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5" r:id="rId8"/>
    <p:sldId id="280" r:id="rId9"/>
    <p:sldId id="262" r:id="rId10"/>
    <p:sldId id="263" r:id="rId11"/>
    <p:sldId id="276" r:id="rId12"/>
    <p:sldId id="282" r:id="rId13"/>
    <p:sldId id="270" r:id="rId14"/>
    <p:sldId id="271" r:id="rId15"/>
    <p:sldId id="272" r:id="rId16"/>
    <p:sldId id="274" r:id="rId17"/>
    <p:sldId id="273" r:id="rId18"/>
    <p:sldId id="275" r:id="rId19"/>
    <p:sldId id="278" r:id="rId20"/>
    <p:sldId id="279" r:id="rId21"/>
    <p:sldId id="269" r:id="rId22"/>
    <p:sldId id="281" r:id="rId23"/>
  </p:sldIdLst>
  <p:sldSz cx="9144000" cy="6858000" type="screen4x3"/>
  <p:notesSz cx="6858000" cy="9144000"/>
  <p:custDataLst>
    <p:tags r:id="rId2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62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460E8-3E0E-4F92-9C31-8F8509F3B5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C85515-F653-4AA0-AF57-43C85C1D3F11}">
      <dgm:prSet phldrT="[Szöveg]"/>
      <dgm:spPr/>
      <dgm:t>
        <a:bodyPr/>
        <a:lstStyle/>
        <a:p>
          <a:r>
            <a:rPr lang="hu-HU" dirty="0"/>
            <a:t>Neptun</a:t>
          </a:r>
        </a:p>
      </dgm:t>
    </dgm:pt>
    <dgm:pt modelId="{E5B6D1C2-CFFE-42AF-8DA0-8AF63DFCCAAC}" type="parTrans" cxnId="{387C7879-65E1-45DF-B4CB-4597C52620C5}">
      <dgm:prSet/>
      <dgm:spPr/>
      <dgm:t>
        <a:bodyPr/>
        <a:lstStyle/>
        <a:p>
          <a:endParaRPr lang="hu-HU"/>
        </a:p>
      </dgm:t>
    </dgm:pt>
    <dgm:pt modelId="{BE5DF134-C58C-4063-88A4-6BA0528884E5}" type="sibTrans" cxnId="{387C7879-65E1-45DF-B4CB-4597C52620C5}">
      <dgm:prSet/>
      <dgm:spPr/>
      <dgm:t>
        <a:bodyPr/>
        <a:lstStyle/>
        <a:p>
          <a:endParaRPr lang="hu-HU"/>
        </a:p>
      </dgm:t>
    </dgm:pt>
    <dgm:pt modelId="{EF2D19F7-6F33-4D21-A8AB-989FF6B3DE67}">
      <dgm:prSet phldrT="[Szöveg]" custT="1"/>
      <dgm:spPr/>
      <dgm:t>
        <a:bodyPr/>
        <a:lstStyle/>
        <a:p>
          <a:r>
            <a:rPr lang="hu-HU" sz="1200" dirty="0" err="1"/>
            <a:t>Active</a:t>
          </a:r>
          <a:r>
            <a:rPr lang="hu-HU" sz="1200" dirty="0"/>
            <a:t> </a:t>
          </a:r>
          <a:r>
            <a:rPr lang="hu-HU" sz="1200" dirty="0" err="1"/>
            <a:t>Directory</a:t>
          </a:r>
          <a:r>
            <a:rPr lang="hu-HU" sz="1200" dirty="0"/>
            <a:t> (központi azonosítás)</a:t>
          </a:r>
        </a:p>
      </dgm:t>
    </dgm:pt>
    <dgm:pt modelId="{475F561D-8CB2-40E5-8AA0-748E1A775CFD}" type="parTrans" cxnId="{32EC267A-7F12-4037-B90D-2963A37D6EB9}">
      <dgm:prSet/>
      <dgm:spPr/>
      <dgm:t>
        <a:bodyPr/>
        <a:lstStyle/>
        <a:p>
          <a:endParaRPr lang="hu-HU"/>
        </a:p>
      </dgm:t>
    </dgm:pt>
    <dgm:pt modelId="{BC50B968-0E11-472C-808B-D5D98DDC8525}" type="sibTrans" cxnId="{32EC267A-7F12-4037-B90D-2963A37D6EB9}">
      <dgm:prSet/>
      <dgm:spPr/>
      <dgm:t>
        <a:bodyPr/>
        <a:lstStyle/>
        <a:p>
          <a:endParaRPr lang="hu-HU"/>
        </a:p>
      </dgm:t>
    </dgm:pt>
    <dgm:pt modelId="{1D516B12-8C66-4AF1-8EF0-8E1A08280DB0}">
      <dgm:prSet phldrT="[Szöveg]" custT="1"/>
      <dgm:spPr/>
      <dgm:t>
        <a:bodyPr/>
        <a:lstStyle/>
        <a:p>
          <a:r>
            <a:rPr lang="hu-HU" sz="1200" dirty="0"/>
            <a:t>Moodle / Teams online csoportok</a:t>
          </a:r>
        </a:p>
      </dgm:t>
    </dgm:pt>
    <dgm:pt modelId="{B596EA8A-77A2-4F30-A599-193AAFA47137}" type="parTrans" cxnId="{E1FFF953-99CC-4394-9FDF-2198AB7F5913}">
      <dgm:prSet/>
      <dgm:spPr/>
      <dgm:t>
        <a:bodyPr/>
        <a:lstStyle/>
        <a:p>
          <a:endParaRPr lang="hu-HU"/>
        </a:p>
      </dgm:t>
    </dgm:pt>
    <dgm:pt modelId="{F7311B3B-9C95-422B-906F-3A93EC456D0D}" type="sibTrans" cxnId="{E1FFF953-99CC-4394-9FDF-2198AB7F5913}">
      <dgm:prSet/>
      <dgm:spPr/>
      <dgm:t>
        <a:bodyPr/>
        <a:lstStyle/>
        <a:p>
          <a:endParaRPr lang="hu-HU"/>
        </a:p>
      </dgm:t>
    </dgm:pt>
    <dgm:pt modelId="{FF38302A-346F-4A9B-B8E5-D21E188EB2C3}">
      <dgm:prSet phldrT="[Szöveg]" custT="1"/>
      <dgm:spPr/>
      <dgm:t>
        <a:bodyPr/>
        <a:lstStyle/>
        <a:p>
          <a:r>
            <a:rPr lang="hu-HU" sz="1200" dirty="0" err="1"/>
            <a:t>Unipoll</a:t>
          </a:r>
          <a:r>
            <a:rPr lang="hu-HU" sz="1200" dirty="0"/>
            <a:t> (elektronikus vizsgáztatás)</a:t>
          </a:r>
        </a:p>
      </dgm:t>
    </dgm:pt>
    <dgm:pt modelId="{9AE43D7D-F0E9-4648-8151-47EF4834E423}" type="parTrans" cxnId="{986F5287-1483-4C6F-936B-A02A379F2948}">
      <dgm:prSet/>
      <dgm:spPr/>
      <dgm:t>
        <a:bodyPr/>
        <a:lstStyle/>
        <a:p>
          <a:endParaRPr lang="hu-HU"/>
        </a:p>
      </dgm:t>
    </dgm:pt>
    <dgm:pt modelId="{E97A64A0-3940-4AC4-B351-AF6DDE20A821}" type="sibTrans" cxnId="{986F5287-1483-4C6F-936B-A02A379F2948}">
      <dgm:prSet/>
      <dgm:spPr/>
      <dgm:t>
        <a:bodyPr/>
        <a:lstStyle/>
        <a:p>
          <a:endParaRPr lang="hu-HU"/>
        </a:p>
      </dgm:t>
    </dgm:pt>
    <dgm:pt modelId="{6C824F3B-B64C-4C96-969E-A3D33537A4E8}">
      <dgm:prSet phldrT="[Szöveg]" custT="1"/>
      <dgm:spPr/>
      <dgm:t>
        <a:bodyPr/>
        <a:lstStyle/>
        <a:p>
          <a:r>
            <a:rPr lang="hu-HU" sz="1200" dirty="0"/>
            <a:t>Poszeidon (iratkezelés, dokumentum átadás)</a:t>
          </a:r>
        </a:p>
      </dgm:t>
    </dgm:pt>
    <dgm:pt modelId="{7FBFCA9C-610A-4463-939D-26C30471F770}" type="parTrans" cxnId="{67D51DF2-695B-408F-9B5B-BE60F65A11A2}">
      <dgm:prSet/>
      <dgm:spPr/>
      <dgm:t>
        <a:bodyPr/>
        <a:lstStyle/>
        <a:p>
          <a:endParaRPr lang="hu-HU"/>
        </a:p>
      </dgm:t>
    </dgm:pt>
    <dgm:pt modelId="{6A4A17F4-E472-416A-B309-E3194BA27CB7}" type="sibTrans" cxnId="{67D51DF2-695B-408F-9B5B-BE60F65A11A2}">
      <dgm:prSet/>
      <dgm:spPr/>
      <dgm:t>
        <a:bodyPr/>
        <a:lstStyle/>
        <a:p>
          <a:endParaRPr lang="hu-HU"/>
        </a:p>
      </dgm:t>
    </dgm:pt>
    <dgm:pt modelId="{D37CFC62-881E-4E13-9654-3190DF9B3CE3}">
      <dgm:prSet phldrT="[Szöveg]" custT="1"/>
      <dgm:spPr/>
      <dgm:t>
        <a:bodyPr/>
        <a:lstStyle/>
        <a:p>
          <a:r>
            <a:rPr lang="hu-HU" sz="1200" dirty="0"/>
            <a:t>Oktatói Teljesítmény Értékelési Rendszer (adatinterfész)</a:t>
          </a:r>
        </a:p>
      </dgm:t>
    </dgm:pt>
    <dgm:pt modelId="{9F7781C1-E2E0-4A43-84F0-5E00849BA6E1}" type="parTrans" cxnId="{F5D160C0-80F0-4354-8A52-A880612AD569}">
      <dgm:prSet/>
      <dgm:spPr/>
      <dgm:t>
        <a:bodyPr/>
        <a:lstStyle/>
        <a:p>
          <a:endParaRPr lang="hu-HU"/>
        </a:p>
      </dgm:t>
    </dgm:pt>
    <dgm:pt modelId="{3F2B1AC4-D35B-43F6-AB56-F38BD91C2F85}" type="sibTrans" cxnId="{F5D160C0-80F0-4354-8A52-A880612AD569}">
      <dgm:prSet/>
      <dgm:spPr/>
      <dgm:t>
        <a:bodyPr/>
        <a:lstStyle/>
        <a:p>
          <a:endParaRPr lang="hu-HU"/>
        </a:p>
      </dgm:t>
    </dgm:pt>
    <dgm:pt modelId="{D2B3B2B2-4097-4E0F-8415-E4EC2A207AA2}">
      <dgm:prSet phldrT="[Szöveg]" custT="1"/>
      <dgm:spPr/>
      <dgm:t>
        <a:bodyPr/>
        <a:lstStyle/>
        <a:p>
          <a:r>
            <a:rPr lang="hu-HU" sz="1200" dirty="0"/>
            <a:t>Pénzügyi rendszer (SAP), számlázás, kifizetés, bevétel kezelés</a:t>
          </a:r>
        </a:p>
      </dgm:t>
    </dgm:pt>
    <dgm:pt modelId="{CE8C7E3C-C7CC-4D60-952B-8CBD058A5ABE}" type="parTrans" cxnId="{3CFC74A9-3BBD-4D75-BF7C-7F1F48987DAE}">
      <dgm:prSet/>
      <dgm:spPr/>
      <dgm:t>
        <a:bodyPr/>
        <a:lstStyle/>
        <a:p>
          <a:endParaRPr lang="hu-HU"/>
        </a:p>
      </dgm:t>
    </dgm:pt>
    <dgm:pt modelId="{88DDCDA4-6608-4C8F-AF76-89C8B9D567E8}" type="sibTrans" cxnId="{3CFC74A9-3BBD-4D75-BF7C-7F1F48987DAE}">
      <dgm:prSet/>
      <dgm:spPr/>
      <dgm:t>
        <a:bodyPr/>
        <a:lstStyle/>
        <a:p>
          <a:endParaRPr lang="hu-HU"/>
        </a:p>
      </dgm:t>
    </dgm:pt>
    <dgm:pt modelId="{6C716BBE-0B66-4DAD-9AD4-073D4DE2012C}">
      <dgm:prSet phldrT="[Szöveg]" custT="1"/>
      <dgm:spPr/>
      <dgm:t>
        <a:bodyPr/>
        <a:lstStyle/>
        <a:p>
          <a:r>
            <a:rPr lang="hu-HU" sz="1200" dirty="0"/>
            <a:t>Finanszírozás (FIR jelentés, indikátor adatok)</a:t>
          </a:r>
        </a:p>
      </dgm:t>
    </dgm:pt>
    <dgm:pt modelId="{54E1F5F8-FD4D-47E1-A53E-1A38F17FD93C}" type="parTrans" cxnId="{153AEAE2-971A-40F3-AD39-0392365D1E40}">
      <dgm:prSet/>
      <dgm:spPr/>
      <dgm:t>
        <a:bodyPr/>
        <a:lstStyle/>
        <a:p>
          <a:endParaRPr lang="hu-HU"/>
        </a:p>
      </dgm:t>
    </dgm:pt>
    <dgm:pt modelId="{6B8E5438-366B-43A5-AFF0-4933501FAB8B}" type="sibTrans" cxnId="{153AEAE2-971A-40F3-AD39-0392365D1E40}">
      <dgm:prSet/>
      <dgm:spPr/>
      <dgm:t>
        <a:bodyPr/>
        <a:lstStyle/>
        <a:p>
          <a:endParaRPr lang="hu-HU"/>
        </a:p>
      </dgm:t>
    </dgm:pt>
    <dgm:pt modelId="{329DCED5-5062-4C4C-8760-8196DCAC6EB8}" type="pres">
      <dgm:prSet presAssocID="{F53460E8-3E0E-4F92-9C31-8F8509F3B59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228B58-4D82-4E66-A5A3-23D9E1603657}" type="pres">
      <dgm:prSet presAssocID="{A0C85515-F653-4AA0-AF57-43C85C1D3F11}" presName="centerShape" presStyleLbl="node0" presStyleIdx="0" presStyleCnt="1"/>
      <dgm:spPr/>
    </dgm:pt>
    <dgm:pt modelId="{236533F3-6116-4FFD-9C29-2EB88F767E7D}" type="pres">
      <dgm:prSet presAssocID="{475F561D-8CB2-40E5-8AA0-748E1A775CFD}" presName="Name9" presStyleLbl="parChTrans1D2" presStyleIdx="0" presStyleCnt="7"/>
      <dgm:spPr/>
    </dgm:pt>
    <dgm:pt modelId="{551984DA-ED48-47D8-9BE8-20E05805DC2E}" type="pres">
      <dgm:prSet presAssocID="{475F561D-8CB2-40E5-8AA0-748E1A775CFD}" presName="connTx" presStyleLbl="parChTrans1D2" presStyleIdx="0" presStyleCnt="7"/>
      <dgm:spPr/>
    </dgm:pt>
    <dgm:pt modelId="{E45C898E-0087-4C6D-A3F2-A026A7FEB0A4}" type="pres">
      <dgm:prSet presAssocID="{EF2D19F7-6F33-4D21-A8AB-989FF6B3DE67}" presName="node" presStyleLbl="node1" presStyleIdx="0" presStyleCnt="7">
        <dgm:presLayoutVars>
          <dgm:bulletEnabled val="1"/>
        </dgm:presLayoutVars>
      </dgm:prSet>
      <dgm:spPr/>
    </dgm:pt>
    <dgm:pt modelId="{A862641B-C585-4A5C-91EC-7C0E2E821ABE}" type="pres">
      <dgm:prSet presAssocID="{B596EA8A-77A2-4F30-A599-193AAFA47137}" presName="Name9" presStyleLbl="parChTrans1D2" presStyleIdx="1" presStyleCnt="7"/>
      <dgm:spPr/>
    </dgm:pt>
    <dgm:pt modelId="{843AD81F-F8EC-47E3-BD1A-5E782DA82A3E}" type="pres">
      <dgm:prSet presAssocID="{B596EA8A-77A2-4F30-A599-193AAFA47137}" presName="connTx" presStyleLbl="parChTrans1D2" presStyleIdx="1" presStyleCnt="7"/>
      <dgm:spPr/>
    </dgm:pt>
    <dgm:pt modelId="{5219E8F4-CA89-480D-9E82-72DD32F4B89E}" type="pres">
      <dgm:prSet presAssocID="{1D516B12-8C66-4AF1-8EF0-8E1A08280DB0}" presName="node" presStyleLbl="node1" presStyleIdx="1" presStyleCnt="7">
        <dgm:presLayoutVars>
          <dgm:bulletEnabled val="1"/>
        </dgm:presLayoutVars>
      </dgm:prSet>
      <dgm:spPr/>
    </dgm:pt>
    <dgm:pt modelId="{2DA1BA90-DAB8-4BDC-9C0F-6B754D4F3E9A}" type="pres">
      <dgm:prSet presAssocID="{7FBFCA9C-610A-4463-939D-26C30471F770}" presName="Name9" presStyleLbl="parChTrans1D2" presStyleIdx="2" presStyleCnt="7"/>
      <dgm:spPr/>
    </dgm:pt>
    <dgm:pt modelId="{26215829-DF16-436B-8BCB-275DDAE594A9}" type="pres">
      <dgm:prSet presAssocID="{7FBFCA9C-610A-4463-939D-26C30471F770}" presName="connTx" presStyleLbl="parChTrans1D2" presStyleIdx="2" presStyleCnt="7"/>
      <dgm:spPr/>
    </dgm:pt>
    <dgm:pt modelId="{95302AFF-BC5A-496E-BAD1-E61D927C5405}" type="pres">
      <dgm:prSet presAssocID="{6C824F3B-B64C-4C96-969E-A3D33537A4E8}" presName="node" presStyleLbl="node1" presStyleIdx="2" presStyleCnt="7">
        <dgm:presLayoutVars>
          <dgm:bulletEnabled val="1"/>
        </dgm:presLayoutVars>
      </dgm:prSet>
      <dgm:spPr/>
    </dgm:pt>
    <dgm:pt modelId="{E2472281-5CF3-44C1-B9A6-AC85AB4FA795}" type="pres">
      <dgm:prSet presAssocID="{9AE43D7D-F0E9-4648-8151-47EF4834E423}" presName="Name9" presStyleLbl="parChTrans1D2" presStyleIdx="3" presStyleCnt="7"/>
      <dgm:spPr/>
    </dgm:pt>
    <dgm:pt modelId="{DAF61B9D-F5A3-4A1E-8AB1-A3D122224253}" type="pres">
      <dgm:prSet presAssocID="{9AE43D7D-F0E9-4648-8151-47EF4834E423}" presName="connTx" presStyleLbl="parChTrans1D2" presStyleIdx="3" presStyleCnt="7"/>
      <dgm:spPr/>
    </dgm:pt>
    <dgm:pt modelId="{D31FE8A0-E88C-4DC5-81D7-C5F5E34109CF}" type="pres">
      <dgm:prSet presAssocID="{FF38302A-346F-4A9B-B8E5-D21E188EB2C3}" presName="node" presStyleLbl="node1" presStyleIdx="3" presStyleCnt="7">
        <dgm:presLayoutVars>
          <dgm:bulletEnabled val="1"/>
        </dgm:presLayoutVars>
      </dgm:prSet>
      <dgm:spPr/>
    </dgm:pt>
    <dgm:pt modelId="{455B0E2B-EDAB-4552-BCEC-AD9F38DF3B56}" type="pres">
      <dgm:prSet presAssocID="{9F7781C1-E2E0-4A43-84F0-5E00849BA6E1}" presName="Name9" presStyleLbl="parChTrans1D2" presStyleIdx="4" presStyleCnt="7"/>
      <dgm:spPr/>
    </dgm:pt>
    <dgm:pt modelId="{08E88D76-49C8-4D30-A22B-881C4C373340}" type="pres">
      <dgm:prSet presAssocID="{9F7781C1-E2E0-4A43-84F0-5E00849BA6E1}" presName="connTx" presStyleLbl="parChTrans1D2" presStyleIdx="4" presStyleCnt="7"/>
      <dgm:spPr/>
    </dgm:pt>
    <dgm:pt modelId="{7C57D519-68A7-48C0-B342-DA0086C491C2}" type="pres">
      <dgm:prSet presAssocID="{D37CFC62-881E-4E13-9654-3190DF9B3CE3}" presName="node" presStyleLbl="node1" presStyleIdx="4" presStyleCnt="7">
        <dgm:presLayoutVars>
          <dgm:bulletEnabled val="1"/>
        </dgm:presLayoutVars>
      </dgm:prSet>
      <dgm:spPr/>
    </dgm:pt>
    <dgm:pt modelId="{F6BD4458-4F64-46EE-B0FA-2EAFFB886349}" type="pres">
      <dgm:prSet presAssocID="{CE8C7E3C-C7CC-4D60-952B-8CBD058A5ABE}" presName="Name9" presStyleLbl="parChTrans1D2" presStyleIdx="5" presStyleCnt="7"/>
      <dgm:spPr/>
    </dgm:pt>
    <dgm:pt modelId="{6B16FDF6-8FAB-4A55-BCA6-4060E3E187CA}" type="pres">
      <dgm:prSet presAssocID="{CE8C7E3C-C7CC-4D60-952B-8CBD058A5ABE}" presName="connTx" presStyleLbl="parChTrans1D2" presStyleIdx="5" presStyleCnt="7"/>
      <dgm:spPr/>
    </dgm:pt>
    <dgm:pt modelId="{0637AD4C-5E92-437E-8CBC-3578DB4FEE8F}" type="pres">
      <dgm:prSet presAssocID="{D2B3B2B2-4097-4E0F-8415-E4EC2A207AA2}" presName="node" presStyleLbl="node1" presStyleIdx="5" presStyleCnt="7">
        <dgm:presLayoutVars>
          <dgm:bulletEnabled val="1"/>
        </dgm:presLayoutVars>
      </dgm:prSet>
      <dgm:spPr/>
    </dgm:pt>
    <dgm:pt modelId="{195FF8BC-EFD0-448F-A8AF-399EECCEB009}" type="pres">
      <dgm:prSet presAssocID="{54E1F5F8-FD4D-47E1-A53E-1A38F17FD93C}" presName="Name9" presStyleLbl="parChTrans1D2" presStyleIdx="6" presStyleCnt="7"/>
      <dgm:spPr/>
    </dgm:pt>
    <dgm:pt modelId="{A2195C42-50FF-41C2-BF79-B163D5A81FCA}" type="pres">
      <dgm:prSet presAssocID="{54E1F5F8-FD4D-47E1-A53E-1A38F17FD93C}" presName="connTx" presStyleLbl="parChTrans1D2" presStyleIdx="6" presStyleCnt="7"/>
      <dgm:spPr/>
    </dgm:pt>
    <dgm:pt modelId="{DE56CE7B-4FCE-4E45-9D0E-720D7EE8C8F5}" type="pres">
      <dgm:prSet presAssocID="{6C716BBE-0B66-4DAD-9AD4-073D4DE2012C}" presName="node" presStyleLbl="node1" presStyleIdx="6" presStyleCnt="7">
        <dgm:presLayoutVars>
          <dgm:bulletEnabled val="1"/>
        </dgm:presLayoutVars>
      </dgm:prSet>
      <dgm:spPr/>
    </dgm:pt>
  </dgm:ptLst>
  <dgm:cxnLst>
    <dgm:cxn modelId="{16894904-6A6E-4B7E-8A06-4F09B79A8CA9}" type="presOf" srcId="{54E1F5F8-FD4D-47E1-A53E-1A38F17FD93C}" destId="{195FF8BC-EFD0-448F-A8AF-399EECCEB009}" srcOrd="0" destOrd="0" presId="urn:microsoft.com/office/officeart/2005/8/layout/radial1"/>
    <dgm:cxn modelId="{69558D0B-FBE6-43A4-A85F-911C5A37C25A}" type="presOf" srcId="{F53460E8-3E0E-4F92-9C31-8F8509F3B590}" destId="{329DCED5-5062-4C4C-8760-8196DCAC6EB8}" srcOrd="0" destOrd="0" presId="urn:microsoft.com/office/officeart/2005/8/layout/radial1"/>
    <dgm:cxn modelId="{97E26720-A27B-4FA1-A459-05E3C56A6AE3}" type="presOf" srcId="{CE8C7E3C-C7CC-4D60-952B-8CBD058A5ABE}" destId="{6B16FDF6-8FAB-4A55-BCA6-4060E3E187CA}" srcOrd="1" destOrd="0" presId="urn:microsoft.com/office/officeart/2005/8/layout/radial1"/>
    <dgm:cxn modelId="{0B93EE38-09CB-4EC3-BAE0-9C04BAC0028C}" type="presOf" srcId="{EF2D19F7-6F33-4D21-A8AB-989FF6B3DE67}" destId="{E45C898E-0087-4C6D-A3F2-A026A7FEB0A4}" srcOrd="0" destOrd="0" presId="urn:microsoft.com/office/officeart/2005/8/layout/radial1"/>
    <dgm:cxn modelId="{2E415242-2F77-4BC5-9313-98F0F37BE612}" type="presOf" srcId="{B596EA8A-77A2-4F30-A599-193AAFA47137}" destId="{843AD81F-F8EC-47E3-BD1A-5E782DA82A3E}" srcOrd="1" destOrd="0" presId="urn:microsoft.com/office/officeart/2005/8/layout/radial1"/>
    <dgm:cxn modelId="{E89BAA68-0E28-484C-B492-C651A5C83443}" type="presOf" srcId="{6C824F3B-B64C-4C96-969E-A3D33537A4E8}" destId="{95302AFF-BC5A-496E-BAD1-E61D927C5405}" srcOrd="0" destOrd="0" presId="urn:microsoft.com/office/officeart/2005/8/layout/radial1"/>
    <dgm:cxn modelId="{64D96449-98D6-4A95-ABED-B29B7ADEDD52}" type="presOf" srcId="{A0C85515-F653-4AA0-AF57-43C85C1D3F11}" destId="{36228B58-4D82-4E66-A5A3-23D9E1603657}" srcOrd="0" destOrd="0" presId="urn:microsoft.com/office/officeart/2005/8/layout/radial1"/>
    <dgm:cxn modelId="{D3A8BC69-C954-48D8-AD60-1FA85C69392D}" type="presOf" srcId="{B596EA8A-77A2-4F30-A599-193AAFA47137}" destId="{A862641B-C585-4A5C-91EC-7C0E2E821ABE}" srcOrd="0" destOrd="0" presId="urn:microsoft.com/office/officeart/2005/8/layout/radial1"/>
    <dgm:cxn modelId="{E1FFF953-99CC-4394-9FDF-2198AB7F5913}" srcId="{A0C85515-F653-4AA0-AF57-43C85C1D3F11}" destId="{1D516B12-8C66-4AF1-8EF0-8E1A08280DB0}" srcOrd="1" destOrd="0" parTransId="{B596EA8A-77A2-4F30-A599-193AAFA47137}" sibTransId="{F7311B3B-9C95-422B-906F-3A93EC456D0D}"/>
    <dgm:cxn modelId="{B118E974-BC00-4484-A879-010AC1E5B8F5}" type="presOf" srcId="{9AE43D7D-F0E9-4648-8151-47EF4834E423}" destId="{DAF61B9D-F5A3-4A1E-8AB1-A3D122224253}" srcOrd="1" destOrd="0" presId="urn:microsoft.com/office/officeart/2005/8/layout/radial1"/>
    <dgm:cxn modelId="{94F03356-ADD4-4A21-9AA3-8A7B9049F3A1}" type="presOf" srcId="{475F561D-8CB2-40E5-8AA0-748E1A775CFD}" destId="{236533F3-6116-4FFD-9C29-2EB88F767E7D}" srcOrd="0" destOrd="0" presId="urn:microsoft.com/office/officeart/2005/8/layout/radial1"/>
    <dgm:cxn modelId="{8E519358-6F46-4F7A-976C-0CB6D8BE05B0}" type="presOf" srcId="{9F7781C1-E2E0-4A43-84F0-5E00849BA6E1}" destId="{08E88D76-49C8-4D30-A22B-881C4C373340}" srcOrd="1" destOrd="0" presId="urn:microsoft.com/office/officeart/2005/8/layout/radial1"/>
    <dgm:cxn modelId="{387C7879-65E1-45DF-B4CB-4597C52620C5}" srcId="{F53460E8-3E0E-4F92-9C31-8F8509F3B590}" destId="{A0C85515-F653-4AA0-AF57-43C85C1D3F11}" srcOrd="0" destOrd="0" parTransId="{E5B6D1C2-CFFE-42AF-8DA0-8AF63DFCCAAC}" sibTransId="{BE5DF134-C58C-4063-88A4-6BA0528884E5}"/>
    <dgm:cxn modelId="{32EC267A-7F12-4037-B90D-2963A37D6EB9}" srcId="{A0C85515-F653-4AA0-AF57-43C85C1D3F11}" destId="{EF2D19F7-6F33-4D21-A8AB-989FF6B3DE67}" srcOrd="0" destOrd="0" parTransId="{475F561D-8CB2-40E5-8AA0-748E1A775CFD}" sibTransId="{BC50B968-0E11-472C-808B-D5D98DDC8525}"/>
    <dgm:cxn modelId="{68C20F7B-94AF-4C0B-BD54-FF778196276D}" type="presOf" srcId="{9F7781C1-E2E0-4A43-84F0-5E00849BA6E1}" destId="{455B0E2B-EDAB-4552-BCEC-AD9F38DF3B56}" srcOrd="0" destOrd="0" presId="urn:microsoft.com/office/officeart/2005/8/layout/radial1"/>
    <dgm:cxn modelId="{986F5287-1483-4C6F-936B-A02A379F2948}" srcId="{A0C85515-F653-4AA0-AF57-43C85C1D3F11}" destId="{FF38302A-346F-4A9B-B8E5-D21E188EB2C3}" srcOrd="3" destOrd="0" parTransId="{9AE43D7D-F0E9-4648-8151-47EF4834E423}" sibTransId="{E97A64A0-3940-4AC4-B351-AF6DDE20A821}"/>
    <dgm:cxn modelId="{3B040E89-C7B3-488B-8877-AC53CE556789}" type="presOf" srcId="{7FBFCA9C-610A-4463-939D-26C30471F770}" destId="{2DA1BA90-DAB8-4BDC-9C0F-6B754D4F3E9A}" srcOrd="0" destOrd="0" presId="urn:microsoft.com/office/officeart/2005/8/layout/radial1"/>
    <dgm:cxn modelId="{52DC028C-71A0-4BEA-8E99-DF895B813364}" type="presOf" srcId="{6C716BBE-0B66-4DAD-9AD4-073D4DE2012C}" destId="{DE56CE7B-4FCE-4E45-9D0E-720D7EE8C8F5}" srcOrd="0" destOrd="0" presId="urn:microsoft.com/office/officeart/2005/8/layout/radial1"/>
    <dgm:cxn modelId="{82814C95-9DAD-434F-8803-6146C7A2DFA3}" type="presOf" srcId="{7FBFCA9C-610A-4463-939D-26C30471F770}" destId="{26215829-DF16-436B-8BCB-275DDAE594A9}" srcOrd="1" destOrd="0" presId="urn:microsoft.com/office/officeart/2005/8/layout/radial1"/>
    <dgm:cxn modelId="{A4ECAC95-6254-43EF-B95B-CBA5E722B882}" type="presOf" srcId="{D2B3B2B2-4097-4E0F-8415-E4EC2A207AA2}" destId="{0637AD4C-5E92-437E-8CBC-3578DB4FEE8F}" srcOrd="0" destOrd="0" presId="urn:microsoft.com/office/officeart/2005/8/layout/radial1"/>
    <dgm:cxn modelId="{63A50896-7F95-4EEE-B816-7A7522C5FEC9}" type="presOf" srcId="{9AE43D7D-F0E9-4648-8151-47EF4834E423}" destId="{E2472281-5CF3-44C1-B9A6-AC85AB4FA795}" srcOrd="0" destOrd="0" presId="urn:microsoft.com/office/officeart/2005/8/layout/radial1"/>
    <dgm:cxn modelId="{9B3E7C97-4CA5-4B95-B79A-086CC4E3A141}" type="presOf" srcId="{475F561D-8CB2-40E5-8AA0-748E1A775CFD}" destId="{551984DA-ED48-47D8-9BE8-20E05805DC2E}" srcOrd="1" destOrd="0" presId="urn:microsoft.com/office/officeart/2005/8/layout/radial1"/>
    <dgm:cxn modelId="{3CFC74A9-3BBD-4D75-BF7C-7F1F48987DAE}" srcId="{A0C85515-F653-4AA0-AF57-43C85C1D3F11}" destId="{D2B3B2B2-4097-4E0F-8415-E4EC2A207AA2}" srcOrd="5" destOrd="0" parTransId="{CE8C7E3C-C7CC-4D60-952B-8CBD058A5ABE}" sibTransId="{88DDCDA4-6608-4C8F-AF76-89C8B9D567E8}"/>
    <dgm:cxn modelId="{F5D160C0-80F0-4354-8A52-A880612AD569}" srcId="{A0C85515-F653-4AA0-AF57-43C85C1D3F11}" destId="{D37CFC62-881E-4E13-9654-3190DF9B3CE3}" srcOrd="4" destOrd="0" parTransId="{9F7781C1-E2E0-4A43-84F0-5E00849BA6E1}" sibTransId="{3F2B1AC4-D35B-43F6-AB56-F38BD91C2F85}"/>
    <dgm:cxn modelId="{E5A841C8-620A-4DFD-8663-BB47237B96D2}" type="presOf" srcId="{CE8C7E3C-C7CC-4D60-952B-8CBD058A5ABE}" destId="{F6BD4458-4F64-46EE-B0FA-2EAFFB886349}" srcOrd="0" destOrd="0" presId="urn:microsoft.com/office/officeart/2005/8/layout/radial1"/>
    <dgm:cxn modelId="{804B86D1-EA27-4CD6-92E4-C5327409F7D5}" type="presOf" srcId="{FF38302A-346F-4A9B-B8E5-D21E188EB2C3}" destId="{D31FE8A0-E88C-4DC5-81D7-C5F5E34109CF}" srcOrd="0" destOrd="0" presId="urn:microsoft.com/office/officeart/2005/8/layout/radial1"/>
    <dgm:cxn modelId="{34B4F8D6-A34D-42AE-B871-2CE8DFF2F43E}" type="presOf" srcId="{D37CFC62-881E-4E13-9654-3190DF9B3CE3}" destId="{7C57D519-68A7-48C0-B342-DA0086C491C2}" srcOrd="0" destOrd="0" presId="urn:microsoft.com/office/officeart/2005/8/layout/radial1"/>
    <dgm:cxn modelId="{153AEAE2-971A-40F3-AD39-0392365D1E40}" srcId="{A0C85515-F653-4AA0-AF57-43C85C1D3F11}" destId="{6C716BBE-0B66-4DAD-9AD4-073D4DE2012C}" srcOrd="6" destOrd="0" parTransId="{54E1F5F8-FD4D-47E1-A53E-1A38F17FD93C}" sibTransId="{6B8E5438-366B-43A5-AFF0-4933501FAB8B}"/>
    <dgm:cxn modelId="{A5B2B6E7-5502-49AA-BB28-7F6C1EF8010F}" type="presOf" srcId="{1D516B12-8C66-4AF1-8EF0-8E1A08280DB0}" destId="{5219E8F4-CA89-480D-9E82-72DD32F4B89E}" srcOrd="0" destOrd="0" presId="urn:microsoft.com/office/officeart/2005/8/layout/radial1"/>
    <dgm:cxn modelId="{67D51DF2-695B-408F-9B5B-BE60F65A11A2}" srcId="{A0C85515-F653-4AA0-AF57-43C85C1D3F11}" destId="{6C824F3B-B64C-4C96-969E-A3D33537A4E8}" srcOrd="2" destOrd="0" parTransId="{7FBFCA9C-610A-4463-939D-26C30471F770}" sibTransId="{6A4A17F4-E472-416A-B309-E3194BA27CB7}"/>
    <dgm:cxn modelId="{16CD95F5-A384-4113-B101-E7630F2FDF4F}" type="presOf" srcId="{54E1F5F8-FD4D-47E1-A53E-1A38F17FD93C}" destId="{A2195C42-50FF-41C2-BF79-B163D5A81FCA}" srcOrd="1" destOrd="0" presId="urn:microsoft.com/office/officeart/2005/8/layout/radial1"/>
    <dgm:cxn modelId="{58B5ADE2-8F2D-4257-8A63-7131D4094E94}" type="presParOf" srcId="{329DCED5-5062-4C4C-8760-8196DCAC6EB8}" destId="{36228B58-4D82-4E66-A5A3-23D9E1603657}" srcOrd="0" destOrd="0" presId="urn:microsoft.com/office/officeart/2005/8/layout/radial1"/>
    <dgm:cxn modelId="{EA3537A9-8711-4963-915C-3751D2857CCB}" type="presParOf" srcId="{329DCED5-5062-4C4C-8760-8196DCAC6EB8}" destId="{236533F3-6116-4FFD-9C29-2EB88F767E7D}" srcOrd="1" destOrd="0" presId="urn:microsoft.com/office/officeart/2005/8/layout/radial1"/>
    <dgm:cxn modelId="{A9B871C5-6F9A-4C2B-974E-ED7C832C718E}" type="presParOf" srcId="{236533F3-6116-4FFD-9C29-2EB88F767E7D}" destId="{551984DA-ED48-47D8-9BE8-20E05805DC2E}" srcOrd="0" destOrd="0" presId="urn:microsoft.com/office/officeart/2005/8/layout/radial1"/>
    <dgm:cxn modelId="{6B663560-A8FB-4905-8E2B-FF06CE142E1B}" type="presParOf" srcId="{329DCED5-5062-4C4C-8760-8196DCAC6EB8}" destId="{E45C898E-0087-4C6D-A3F2-A026A7FEB0A4}" srcOrd="2" destOrd="0" presId="urn:microsoft.com/office/officeart/2005/8/layout/radial1"/>
    <dgm:cxn modelId="{B49DAC6E-A3E6-4A5B-9F07-4C4E14FCC958}" type="presParOf" srcId="{329DCED5-5062-4C4C-8760-8196DCAC6EB8}" destId="{A862641B-C585-4A5C-91EC-7C0E2E821ABE}" srcOrd="3" destOrd="0" presId="urn:microsoft.com/office/officeart/2005/8/layout/radial1"/>
    <dgm:cxn modelId="{575510A7-84D7-4709-8A22-430CC890FF61}" type="presParOf" srcId="{A862641B-C585-4A5C-91EC-7C0E2E821ABE}" destId="{843AD81F-F8EC-47E3-BD1A-5E782DA82A3E}" srcOrd="0" destOrd="0" presId="urn:microsoft.com/office/officeart/2005/8/layout/radial1"/>
    <dgm:cxn modelId="{55021C0B-AE3C-4FCB-8B0A-0E459DDDDC41}" type="presParOf" srcId="{329DCED5-5062-4C4C-8760-8196DCAC6EB8}" destId="{5219E8F4-CA89-480D-9E82-72DD32F4B89E}" srcOrd="4" destOrd="0" presId="urn:microsoft.com/office/officeart/2005/8/layout/radial1"/>
    <dgm:cxn modelId="{29DB2C5D-8D9D-4527-A230-98352FBC5126}" type="presParOf" srcId="{329DCED5-5062-4C4C-8760-8196DCAC6EB8}" destId="{2DA1BA90-DAB8-4BDC-9C0F-6B754D4F3E9A}" srcOrd="5" destOrd="0" presId="urn:microsoft.com/office/officeart/2005/8/layout/radial1"/>
    <dgm:cxn modelId="{3155117D-3233-49CE-8810-57A32D327B69}" type="presParOf" srcId="{2DA1BA90-DAB8-4BDC-9C0F-6B754D4F3E9A}" destId="{26215829-DF16-436B-8BCB-275DDAE594A9}" srcOrd="0" destOrd="0" presId="urn:microsoft.com/office/officeart/2005/8/layout/radial1"/>
    <dgm:cxn modelId="{808A25C3-7342-466A-952D-5B726BF520C8}" type="presParOf" srcId="{329DCED5-5062-4C4C-8760-8196DCAC6EB8}" destId="{95302AFF-BC5A-496E-BAD1-E61D927C5405}" srcOrd="6" destOrd="0" presId="urn:microsoft.com/office/officeart/2005/8/layout/radial1"/>
    <dgm:cxn modelId="{F5AAF26E-5175-4A3D-A11C-293116274979}" type="presParOf" srcId="{329DCED5-5062-4C4C-8760-8196DCAC6EB8}" destId="{E2472281-5CF3-44C1-B9A6-AC85AB4FA795}" srcOrd="7" destOrd="0" presId="urn:microsoft.com/office/officeart/2005/8/layout/radial1"/>
    <dgm:cxn modelId="{59ACD4AB-3E88-4168-90C4-434D1DD2BA8D}" type="presParOf" srcId="{E2472281-5CF3-44C1-B9A6-AC85AB4FA795}" destId="{DAF61B9D-F5A3-4A1E-8AB1-A3D122224253}" srcOrd="0" destOrd="0" presId="urn:microsoft.com/office/officeart/2005/8/layout/radial1"/>
    <dgm:cxn modelId="{3A12109B-AD17-4CE9-97F2-A1860EC036AC}" type="presParOf" srcId="{329DCED5-5062-4C4C-8760-8196DCAC6EB8}" destId="{D31FE8A0-E88C-4DC5-81D7-C5F5E34109CF}" srcOrd="8" destOrd="0" presId="urn:microsoft.com/office/officeart/2005/8/layout/radial1"/>
    <dgm:cxn modelId="{F85BEBB1-E8EA-471D-A449-DEA135400680}" type="presParOf" srcId="{329DCED5-5062-4C4C-8760-8196DCAC6EB8}" destId="{455B0E2B-EDAB-4552-BCEC-AD9F38DF3B56}" srcOrd="9" destOrd="0" presId="urn:microsoft.com/office/officeart/2005/8/layout/radial1"/>
    <dgm:cxn modelId="{A7DB6110-9BF5-41E2-9633-9456832D551D}" type="presParOf" srcId="{455B0E2B-EDAB-4552-BCEC-AD9F38DF3B56}" destId="{08E88D76-49C8-4D30-A22B-881C4C373340}" srcOrd="0" destOrd="0" presId="urn:microsoft.com/office/officeart/2005/8/layout/radial1"/>
    <dgm:cxn modelId="{E5E45EE5-0419-4DB3-A239-7875FE52D802}" type="presParOf" srcId="{329DCED5-5062-4C4C-8760-8196DCAC6EB8}" destId="{7C57D519-68A7-48C0-B342-DA0086C491C2}" srcOrd="10" destOrd="0" presId="urn:microsoft.com/office/officeart/2005/8/layout/radial1"/>
    <dgm:cxn modelId="{FE70942D-1AB9-4575-AFEE-3995B7904243}" type="presParOf" srcId="{329DCED5-5062-4C4C-8760-8196DCAC6EB8}" destId="{F6BD4458-4F64-46EE-B0FA-2EAFFB886349}" srcOrd="11" destOrd="0" presId="urn:microsoft.com/office/officeart/2005/8/layout/radial1"/>
    <dgm:cxn modelId="{8CD1A5D1-BD56-42B8-9256-C5447709804A}" type="presParOf" srcId="{F6BD4458-4F64-46EE-B0FA-2EAFFB886349}" destId="{6B16FDF6-8FAB-4A55-BCA6-4060E3E187CA}" srcOrd="0" destOrd="0" presId="urn:microsoft.com/office/officeart/2005/8/layout/radial1"/>
    <dgm:cxn modelId="{D93FAE31-A9CD-46AB-87AE-DC68D12ACD3B}" type="presParOf" srcId="{329DCED5-5062-4C4C-8760-8196DCAC6EB8}" destId="{0637AD4C-5E92-437E-8CBC-3578DB4FEE8F}" srcOrd="12" destOrd="0" presId="urn:microsoft.com/office/officeart/2005/8/layout/radial1"/>
    <dgm:cxn modelId="{AD67BA5D-25E8-41E9-979B-7A7CA525F6D9}" type="presParOf" srcId="{329DCED5-5062-4C4C-8760-8196DCAC6EB8}" destId="{195FF8BC-EFD0-448F-A8AF-399EECCEB009}" srcOrd="13" destOrd="0" presId="urn:microsoft.com/office/officeart/2005/8/layout/radial1"/>
    <dgm:cxn modelId="{292B407D-5A77-4DA5-8027-A4F6CDBF8589}" type="presParOf" srcId="{195FF8BC-EFD0-448F-A8AF-399EECCEB009}" destId="{A2195C42-50FF-41C2-BF79-B163D5A81FCA}" srcOrd="0" destOrd="0" presId="urn:microsoft.com/office/officeart/2005/8/layout/radial1"/>
    <dgm:cxn modelId="{8E9150F1-D0DF-4AD3-A753-4F18BAB87F16}" type="presParOf" srcId="{329DCED5-5062-4C4C-8760-8196DCAC6EB8}" destId="{DE56CE7B-4FCE-4E45-9D0E-720D7EE8C8F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385EC-2104-47F8-B61C-5E8D6C84383C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A248894-728E-404B-A176-7DC18281DBDA}">
      <dgm:prSet phldrT="[Szöveg]"/>
      <dgm:spPr/>
      <dgm:t>
        <a:bodyPr/>
        <a:lstStyle/>
        <a:p>
          <a:r>
            <a:rPr lang="hu-HU" dirty="0"/>
            <a:t>Felhasználói réteg</a:t>
          </a:r>
        </a:p>
      </dgm:t>
    </dgm:pt>
    <dgm:pt modelId="{7526B20C-298C-4291-AE5F-1AB7F72082C7}" type="parTrans" cxnId="{D4FF9AC3-C1A3-43F4-8316-FCE97EF4E41F}">
      <dgm:prSet/>
      <dgm:spPr/>
      <dgm:t>
        <a:bodyPr/>
        <a:lstStyle/>
        <a:p>
          <a:endParaRPr lang="hu-HU"/>
        </a:p>
      </dgm:t>
    </dgm:pt>
    <dgm:pt modelId="{E716FFE2-97A1-4A0B-89DC-70152E2BAD0A}" type="sibTrans" cxnId="{D4FF9AC3-C1A3-43F4-8316-FCE97EF4E41F}">
      <dgm:prSet/>
      <dgm:spPr/>
      <dgm:t>
        <a:bodyPr/>
        <a:lstStyle/>
        <a:p>
          <a:endParaRPr lang="hu-HU"/>
        </a:p>
      </dgm:t>
    </dgm:pt>
    <dgm:pt modelId="{45CB1B66-6D5B-42E2-86F8-239C10A3D681}">
      <dgm:prSet phldrT="[Szöveg]"/>
      <dgm:spPr/>
      <dgm:t>
        <a:bodyPr/>
        <a:lstStyle/>
        <a:p>
          <a:r>
            <a:rPr lang="hu-HU" dirty="0"/>
            <a:t>Oktatói web</a:t>
          </a:r>
        </a:p>
      </dgm:t>
    </dgm:pt>
    <dgm:pt modelId="{0C5CE5B9-645F-4B76-AD2A-3A8ED5E3F845}" type="parTrans" cxnId="{EE447322-4E84-4187-A77E-F7B3BEE2E31A}">
      <dgm:prSet/>
      <dgm:spPr/>
      <dgm:t>
        <a:bodyPr/>
        <a:lstStyle/>
        <a:p>
          <a:endParaRPr lang="hu-HU"/>
        </a:p>
      </dgm:t>
    </dgm:pt>
    <dgm:pt modelId="{7C1A4549-7640-46D2-9255-34B6D87CEFB7}" type="sibTrans" cxnId="{EE447322-4E84-4187-A77E-F7B3BEE2E31A}">
      <dgm:prSet/>
      <dgm:spPr/>
      <dgm:t>
        <a:bodyPr/>
        <a:lstStyle/>
        <a:p>
          <a:endParaRPr lang="hu-HU"/>
        </a:p>
      </dgm:t>
    </dgm:pt>
    <dgm:pt modelId="{40EB22EF-AE6F-44BC-B8A1-12548C4B2C46}">
      <dgm:prSet phldrT="[Szöveg]"/>
      <dgm:spPr/>
      <dgm:t>
        <a:bodyPr/>
        <a:lstStyle/>
        <a:p>
          <a:r>
            <a:rPr lang="hu-HU" dirty="0"/>
            <a:t>Hallgatói web</a:t>
          </a:r>
        </a:p>
      </dgm:t>
    </dgm:pt>
    <dgm:pt modelId="{E19A062D-D3B2-4DDA-AEBD-6D324ADB59F6}" type="parTrans" cxnId="{D77BEF2C-41E6-4560-A49F-799FD4E37531}">
      <dgm:prSet/>
      <dgm:spPr/>
      <dgm:t>
        <a:bodyPr/>
        <a:lstStyle/>
        <a:p>
          <a:endParaRPr lang="hu-HU"/>
        </a:p>
      </dgm:t>
    </dgm:pt>
    <dgm:pt modelId="{938A6103-45AA-4411-8B1A-3D025A84F657}" type="sibTrans" cxnId="{D77BEF2C-41E6-4560-A49F-799FD4E37531}">
      <dgm:prSet/>
      <dgm:spPr/>
      <dgm:t>
        <a:bodyPr/>
        <a:lstStyle/>
        <a:p>
          <a:endParaRPr lang="hu-HU"/>
        </a:p>
      </dgm:t>
    </dgm:pt>
    <dgm:pt modelId="{F7E8BA80-9239-4CE9-8F98-88557900990D}">
      <dgm:prSet phldrT="[Szöveg]"/>
      <dgm:spPr/>
      <dgm:t>
        <a:bodyPr/>
        <a:lstStyle/>
        <a:p>
          <a:r>
            <a:rPr lang="hu-HU" dirty="0"/>
            <a:t>Kliens (asztali) alkalmazás</a:t>
          </a:r>
        </a:p>
      </dgm:t>
    </dgm:pt>
    <dgm:pt modelId="{A8C962D6-4D24-4ADB-8332-7CC25045D2AC}" type="parTrans" cxnId="{6899D3D2-2CF3-4493-8159-F582F11D32D2}">
      <dgm:prSet/>
      <dgm:spPr/>
      <dgm:t>
        <a:bodyPr/>
        <a:lstStyle/>
        <a:p>
          <a:endParaRPr lang="hu-HU"/>
        </a:p>
      </dgm:t>
    </dgm:pt>
    <dgm:pt modelId="{7625EADA-9453-429B-93A3-27EB715FAB4C}" type="sibTrans" cxnId="{6899D3D2-2CF3-4493-8159-F582F11D32D2}">
      <dgm:prSet/>
      <dgm:spPr/>
      <dgm:t>
        <a:bodyPr/>
        <a:lstStyle/>
        <a:p>
          <a:endParaRPr lang="hu-HU"/>
        </a:p>
      </dgm:t>
    </dgm:pt>
    <dgm:pt modelId="{3054184D-64EC-45D8-A278-B39764BCA525}">
      <dgm:prSet phldrT="[Szöveg]"/>
      <dgm:spPr/>
      <dgm:t>
        <a:bodyPr/>
        <a:lstStyle/>
        <a:p>
          <a:r>
            <a:rPr lang="hu-HU" dirty="0"/>
            <a:t>Középréteg</a:t>
          </a:r>
        </a:p>
      </dgm:t>
    </dgm:pt>
    <dgm:pt modelId="{95F121D5-9005-47CF-A632-0B9C43DB3920}" type="parTrans" cxnId="{B4C48ACF-34BF-4C4B-AA84-EE9089587448}">
      <dgm:prSet/>
      <dgm:spPr/>
      <dgm:t>
        <a:bodyPr/>
        <a:lstStyle/>
        <a:p>
          <a:endParaRPr lang="hu-HU"/>
        </a:p>
      </dgm:t>
    </dgm:pt>
    <dgm:pt modelId="{86725FB2-4D80-4B1A-AAC4-E5011113963D}" type="sibTrans" cxnId="{B4C48ACF-34BF-4C4B-AA84-EE9089587448}">
      <dgm:prSet/>
      <dgm:spPr/>
      <dgm:t>
        <a:bodyPr/>
        <a:lstStyle/>
        <a:p>
          <a:endParaRPr lang="hu-HU"/>
        </a:p>
      </dgm:t>
    </dgm:pt>
    <dgm:pt modelId="{38ECD3D5-0077-4829-9491-5949B86B67AE}">
      <dgm:prSet phldrT="[Szöveg]"/>
      <dgm:spPr/>
      <dgm:t>
        <a:bodyPr/>
        <a:lstStyle/>
        <a:p>
          <a:r>
            <a:rPr lang="hu-HU" dirty="0"/>
            <a:t>Alkalmazás szerver</a:t>
          </a:r>
        </a:p>
      </dgm:t>
    </dgm:pt>
    <dgm:pt modelId="{07809464-6369-4AAF-9A60-6E0A7B161311}" type="parTrans" cxnId="{8CF7FFCC-6A3C-47C8-B067-44D611ABCDD6}">
      <dgm:prSet/>
      <dgm:spPr/>
      <dgm:t>
        <a:bodyPr/>
        <a:lstStyle/>
        <a:p>
          <a:endParaRPr lang="hu-HU"/>
        </a:p>
      </dgm:t>
    </dgm:pt>
    <dgm:pt modelId="{6797A4DC-B9DF-4D82-BA5E-B0E0CD2BF1D3}" type="sibTrans" cxnId="{8CF7FFCC-6A3C-47C8-B067-44D611ABCDD6}">
      <dgm:prSet/>
      <dgm:spPr/>
      <dgm:t>
        <a:bodyPr/>
        <a:lstStyle/>
        <a:p>
          <a:endParaRPr lang="hu-HU"/>
        </a:p>
      </dgm:t>
    </dgm:pt>
    <dgm:pt modelId="{ADC4ABF0-FE59-413B-94E6-C98EA5E79454}">
      <dgm:prSet phldrT="[Szöveg]"/>
      <dgm:spPr/>
      <dgm:t>
        <a:bodyPr/>
        <a:lstStyle/>
        <a:p>
          <a:r>
            <a:rPr lang="hu-HU" dirty="0"/>
            <a:t>Web-szerverek</a:t>
          </a:r>
        </a:p>
      </dgm:t>
    </dgm:pt>
    <dgm:pt modelId="{9D2FEA90-74CE-4F51-8495-A56B8278C393}" type="parTrans" cxnId="{F624A882-AB12-4E0B-A1F9-462C42ABDC04}">
      <dgm:prSet/>
      <dgm:spPr/>
      <dgm:t>
        <a:bodyPr/>
        <a:lstStyle/>
        <a:p>
          <a:endParaRPr lang="hu-HU"/>
        </a:p>
      </dgm:t>
    </dgm:pt>
    <dgm:pt modelId="{D4BC126F-8D83-46A9-A45C-6C03B0E65C33}" type="sibTrans" cxnId="{F624A882-AB12-4E0B-A1F9-462C42ABDC04}">
      <dgm:prSet/>
      <dgm:spPr/>
      <dgm:t>
        <a:bodyPr/>
        <a:lstStyle/>
        <a:p>
          <a:endParaRPr lang="hu-HU"/>
        </a:p>
      </dgm:t>
    </dgm:pt>
    <dgm:pt modelId="{C610CCF5-5F12-49D9-A7C1-C262802D3D09}">
      <dgm:prSet phldrT="[Szöveg]"/>
      <dgm:spPr/>
      <dgm:t>
        <a:bodyPr/>
        <a:lstStyle/>
        <a:p>
          <a:r>
            <a:rPr lang="hu-HU" dirty="0"/>
            <a:t>Adatbázis réteg</a:t>
          </a:r>
        </a:p>
      </dgm:t>
    </dgm:pt>
    <dgm:pt modelId="{0DF25401-C514-476B-B489-17AC3FF979CA}" type="parTrans" cxnId="{E2EDD488-633A-4677-AA8E-E8CF32FCB230}">
      <dgm:prSet/>
      <dgm:spPr/>
      <dgm:t>
        <a:bodyPr/>
        <a:lstStyle/>
        <a:p>
          <a:endParaRPr lang="hu-HU"/>
        </a:p>
      </dgm:t>
    </dgm:pt>
    <dgm:pt modelId="{6EB644DE-836B-4B56-B87B-6AF6E092D38B}" type="sibTrans" cxnId="{E2EDD488-633A-4677-AA8E-E8CF32FCB230}">
      <dgm:prSet/>
      <dgm:spPr/>
      <dgm:t>
        <a:bodyPr/>
        <a:lstStyle/>
        <a:p>
          <a:endParaRPr lang="hu-HU"/>
        </a:p>
      </dgm:t>
    </dgm:pt>
    <dgm:pt modelId="{9CD9A25B-7ED0-4F7B-83C2-5ACBFEA240A8}">
      <dgm:prSet phldrT="[Szöveg]"/>
      <dgm:spPr/>
      <dgm:t>
        <a:bodyPr/>
        <a:lstStyle/>
        <a:p>
          <a:r>
            <a:rPr lang="hu-HU" dirty="0"/>
            <a:t>Neptun adatbázis</a:t>
          </a:r>
        </a:p>
      </dgm:t>
    </dgm:pt>
    <dgm:pt modelId="{1D7C5C04-14EB-49EF-B67E-3F9610B44E5E}" type="parTrans" cxnId="{B96406F4-F0E3-4156-AFA1-CBD0A9A895D4}">
      <dgm:prSet/>
      <dgm:spPr/>
      <dgm:t>
        <a:bodyPr/>
        <a:lstStyle/>
        <a:p>
          <a:endParaRPr lang="hu-HU"/>
        </a:p>
      </dgm:t>
    </dgm:pt>
    <dgm:pt modelId="{A0857AEB-A432-4A49-B4B0-A4AA0DF9186B}" type="sibTrans" cxnId="{B96406F4-F0E3-4156-AFA1-CBD0A9A895D4}">
      <dgm:prSet/>
      <dgm:spPr/>
      <dgm:t>
        <a:bodyPr/>
        <a:lstStyle/>
        <a:p>
          <a:endParaRPr lang="hu-HU"/>
        </a:p>
      </dgm:t>
    </dgm:pt>
    <dgm:pt modelId="{1553DA2C-A888-448F-AA9C-0AB38933DFFE}" type="pres">
      <dgm:prSet presAssocID="{FC0385EC-2104-47F8-B61C-5E8D6C84383C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CF0904B-ADB0-406C-978C-3FA1F9C9EE38}" type="pres">
      <dgm:prSet presAssocID="{FC0385EC-2104-47F8-B61C-5E8D6C84383C}" presName="arc1" presStyleLbl="node1" presStyleIdx="0" presStyleCnt="4"/>
      <dgm:spPr/>
    </dgm:pt>
    <dgm:pt modelId="{B3C0E4CE-6216-4830-926E-27316ED78CBB}" type="pres">
      <dgm:prSet presAssocID="{FC0385EC-2104-47F8-B61C-5E8D6C84383C}" presName="arc3" presStyleLbl="node1" presStyleIdx="1" presStyleCnt="4"/>
      <dgm:spPr/>
    </dgm:pt>
    <dgm:pt modelId="{7C1AE743-8320-45B3-BE30-362A4650BCE1}" type="pres">
      <dgm:prSet presAssocID="{FC0385EC-2104-47F8-B61C-5E8D6C84383C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A4EE2FDD-853F-4940-B3E5-1BD0CBB2B225}" type="pres">
      <dgm:prSet presAssocID="{FC0385EC-2104-47F8-B61C-5E8D6C84383C}" presName="arc2" presStyleLbl="node1" presStyleIdx="2" presStyleCnt="4"/>
      <dgm:spPr/>
    </dgm:pt>
    <dgm:pt modelId="{F3EA9CD7-AD05-4D85-A117-217C989D6159}" type="pres">
      <dgm:prSet presAssocID="{FC0385EC-2104-47F8-B61C-5E8D6C84383C}" presName="arc4" presStyleLbl="node1" presStyleIdx="3" presStyleCnt="4"/>
      <dgm:spPr/>
    </dgm:pt>
    <dgm:pt modelId="{74C2BDA7-4E64-4199-8B9E-B962B066A87E}" type="pres">
      <dgm:prSet presAssocID="{FC0385EC-2104-47F8-B61C-5E8D6C84383C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ED392AA-5FC8-4ECA-B0C5-BDBDE8AAF8E3}" type="pres">
      <dgm:prSet presAssocID="{FC0385EC-2104-47F8-B61C-5E8D6C84383C}" presName="middleComposite" presStyleCnt="0"/>
      <dgm:spPr/>
    </dgm:pt>
    <dgm:pt modelId="{DAFBEDAB-A9DA-4A82-8491-3C212894D60E}" type="pres">
      <dgm:prSet presAssocID="{38ECD3D5-0077-4829-9491-5949B86B67AE}" presName="circ1" presStyleLbl="vennNode1" presStyleIdx="0" presStyleCnt="8"/>
      <dgm:spPr/>
    </dgm:pt>
    <dgm:pt modelId="{DDA03DFE-946B-4ECF-8B1A-0FE98996C214}" type="pres">
      <dgm:prSet presAssocID="{38ECD3D5-0077-4829-9491-5949B86B67AE}" presName="circ1Tx" presStyleLbl="revTx" presStyleIdx="1" presStyleCnt="3">
        <dgm:presLayoutVars>
          <dgm:chMax val="0"/>
          <dgm:chPref val="0"/>
        </dgm:presLayoutVars>
      </dgm:prSet>
      <dgm:spPr/>
    </dgm:pt>
    <dgm:pt modelId="{A4F1B182-EDA2-41A6-A51D-0CC4507C16D1}" type="pres">
      <dgm:prSet presAssocID="{ADC4ABF0-FE59-413B-94E6-C98EA5E79454}" presName="circ2" presStyleLbl="vennNode1" presStyleIdx="1" presStyleCnt="8"/>
      <dgm:spPr/>
    </dgm:pt>
    <dgm:pt modelId="{9CB86DEB-6BF6-4969-8BDD-3B52893E7556}" type="pres">
      <dgm:prSet presAssocID="{ADC4ABF0-FE59-413B-94E6-C98EA5E79454}" presName="circ2Tx" presStyleLbl="revTx" presStyleIdx="1" presStyleCnt="3">
        <dgm:presLayoutVars>
          <dgm:chMax val="0"/>
          <dgm:chPref val="0"/>
        </dgm:presLayoutVars>
      </dgm:prSet>
      <dgm:spPr/>
    </dgm:pt>
    <dgm:pt modelId="{F0090B39-F977-4B74-BCCE-D7675EF86DBF}" type="pres">
      <dgm:prSet presAssocID="{FC0385EC-2104-47F8-B61C-5E8D6C84383C}" presName="leftComposite" presStyleCnt="0"/>
      <dgm:spPr/>
    </dgm:pt>
    <dgm:pt modelId="{6344EA79-F254-442A-9F83-1DDFA93DFE26}" type="pres">
      <dgm:prSet presAssocID="{45CB1B66-6D5B-42E2-86F8-239C10A3D681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D5CEC432-91F8-4C7E-B30D-CC68C52ABF74}" type="pres">
      <dgm:prSet presAssocID="{45CB1B66-6D5B-42E2-86F8-239C10A3D681}" presName="ellipse1" presStyleLbl="vennNode1" presStyleIdx="3" presStyleCnt="8"/>
      <dgm:spPr/>
    </dgm:pt>
    <dgm:pt modelId="{AA7BA259-8CF4-42AB-8406-2011F7C537A0}" type="pres">
      <dgm:prSet presAssocID="{45CB1B66-6D5B-42E2-86F8-239C10A3D681}" presName="ellipse2" presStyleLbl="vennNode1" presStyleIdx="4" presStyleCnt="8"/>
      <dgm:spPr/>
    </dgm:pt>
    <dgm:pt modelId="{15758614-DB7F-4908-9810-B2137F870A43}" type="pres">
      <dgm:prSet presAssocID="{40EB22EF-AE6F-44BC-B8A1-12548C4B2C46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8F8527C9-2A8B-4D42-8A28-26DB2EDED4C5}" type="pres">
      <dgm:prSet presAssocID="{40EB22EF-AE6F-44BC-B8A1-12548C4B2C46}" presName="ellipse3" presStyleLbl="vennNode1" presStyleIdx="6" presStyleCnt="8"/>
      <dgm:spPr/>
    </dgm:pt>
    <dgm:pt modelId="{DBC3EF35-521F-46CC-AE7D-86347D4632B8}" type="pres">
      <dgm:prSet presAssocID="{F7E8BA80-9239-4CE9-8F98-88557900990D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BB375F91-1D65-4DB1-936A-DC3A9A68ED85}" type="pres">
      <dgm:prSet presAssocID="{FC0385EC-2104-47F8-B61C-5E8D6C84383C}" presName="rightChild" presStyleLbl="node2" presStyleIdx="0" presStyleCnt="1">
        <dgm:presLayoutVars>
          <dgm:chMax val="0"/>
          <dgm:chPref val="0"/>
        </dgm:presLayoutVars>
      </dgm:prSet>
      <dgm:spPr/>
    </dgm:pt>
    <dgm:pt modelId="{414F191D-D2A0-4776-A8E7-53E0930741F7}" type="pres">
      <dgm:prSet presAssocID="{FC0385EC-2104-47F8-B61C-5E8D6C84383C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EE447322-4E84-4187-A77E-F7B3BEE2E31A}" srcId="{AA248894-728E-404B-A176-7DC18281DBDA}" destId="{45CB1B66-6D5B-42E2-86F8-239C10A3D681}" srcOrd="0" destOrd="0" parTransId="{0C5CE5B9-645F-4B76-AD2A-3A8ED5E3F845}" sibTransId="{7C1A4549-7640-46D2-9255-34B6D87CEFB7}"/>
    <dgm:cxn modelId="{D77BEF2C-41E6-4560-A49F-799FD4E37531}" srcId="{AA248894-728E-404B-A176-7DC18281DBDA}" destId="{40EB22EF-AE6F-44BC-B8A1-12548C4B2C46}" srcOrd="1" destOrd="0" parTransId="{E19A062D-D3B2-4DDA-AEBD-6D324ADB59F6}" sibTransId="{938A6103-45AA-4411-8B1A-3D025A84F657}"/>
    <dgm:cxn modelId="{3A208A33-7A35-428F-813B-E69EDFA982FC}" type="presOf" srcId="{FC0385EC-2104-47F8-B61C-5E8D6C84383C}" destId="{1553DA2C-A888-448F-AA9C-0AB38933DFFE}" srcOrd="0" destOrd="0" presId="urn:microsoft.com/office/officeart/2009/3/layout/PhasedProcess"/>
    <dgm:cxn modelId="{1E2DDE5F-FE5B-46F9-983B-90A38FD2CE6C}" type="presOf" srcId="{9CD9A25B-7ED0-4F7B-83C2-5ACBFEA240A8}" destId="{BB375F91-1D65-4DB1-936A-DC3A9A68ED85}" srcOrd="0" destOrd="0" presId="urn:microsoft.com/office/officeart/2009/3/layout/PhasedProcess"/>
    <dgm:cxn modelId="{B59C6A4A-0DD8-4DDF-A51C-2D9EC8BEFF95}" type="presOf" srcId="{ADC4ABF0-FE59-413B-94E6-C98EA5E79454}" destId="{9CB86DEB-6BF6-4969-8BDD-3B52893E7556}" srcOrd="1" destOrd="0" presId="urn:microsoft.com/office/officeart/2009/3/layout/PhasedProcess"/>
    <dgm:cxn modelId="{418D8C4B-D26A-4CF8-BBFC-794C6668B2D5}" type="presOf" srcId="{F7E8BA80-9239-4CE9-8F98-88557900990D}" destId="{DBC3EF35-521F-46CC-AE7D-86347D4632B8}" srcOrd="0" destOrd="0" presId="urn:microsoft.com/office/officeart/2009/3/layout/PhasedProcess"/>
    <dgm:cxn modelId="{46DCBC6B-FA17-4937-9679-3987F4BDA88E}" type="presOf" srcId="{38ECD3D5-0077-4829-9491-5949B86B67AE}" destId="{DAFBEDAB-A9DA-4A82-8491-3C212894D60E}" srcOrd="0" destOrd="0" presId="urn:microsoft.com/office/officeart/2009/3/layout/PhasedProcess"/>
    <dgm:cxn modelId="{DB48864C-590C-4FE8-AA26-C01542A70EBF}" type="presOf" srcId="{38ECD3D5-0077-4829-9491-5949B86B67AE}" destId="{DDA03DFE-946B-4ECF-8B1A-0FE98996C214}" srcOrd="1" destOrd="0" presId="urn:microsoft.com/office/officeart/2009/3/layout/PhasedProcess"/>
    <dgm:cxn modelId="{0228436E-53EF-481A-A5B9-74C16481E4BF}" type="presOf" srcId="{40EB22EF-AE6F-44BC-B8A1-12548C4B2C46}" destId="{15758614-DB7F-4908-9810-B2137F870A43}" srcOrd="0" destOrd="0" presId="urn:microsoft.com/office/officeart/2009/3/layout/PhasedProcess"/>
    <dgm:cxn modelId="{F624A882-AB12-4E0B-A1F9-462C42ABDC04}" srcId="{3054184D-64EC-45D8-A278-B39764BCA525}" destId="{ADC4ABF0-FE59-413B-94E6-C98EA5E79454}" srcOrd="1" destOrd="0" parTransId="{9D2FEA90-74CE-4F51-8495-A56B8278C393}" sibTransId="{D4BC126F-8D83-46A9-A45C-6C03B0E65C33}"/>
    <dgm:cxn modelId="{E2EDD488-633A-4677-AA8E-E8CF32FCB230}" srcId="{FC0385EC-2104-47F8-B61C-5E8D6C84383C}" destId="{C610CCF5-5F12-49D9-A7C1-C262802D3D09}" srcOrd="2" destOrd="0" parTransId="{0DF25401-C514-476B-B489-17AC3FF979CA}" sibTransId="{6EB644DE-836B-4B56-B87B-6AF6E092D38B}"/>
    <dgm:cxn modelId="{D4FF9AC3-C1A3-43F4-8316-FCE97EF4E41F}" srcId="{FC0385EC-2104-47F8-B61C-5E8D6C84383C}" destId="{AA248894-728E-404B-A176-7DC18281DBDA}" srcOrd="0" destOrd="0" parTransId="{7526B20C-298C-4291-AE5F-1AB7F72082C7}" sibTransId="{E716FFE2-97A1-4A0B-89DC-70152E2BAD0A}"/>
    <dgm:cxn modelId="{8CF7FFCC-6A3C-47C8-B067-44D611ABCDD6}" srcId="{3054184D-64EC-45D8-A278-B39764BCA525}" destId="{38ECD3D5-0077-4829-9491-5949B86B67AE}" srcOrd="0" destOrd="0" parTransId="{07809464-6369-4AAF-9A60-6E0A7B161311}" sibTransId="{6797A4DC-B9DF-4D82-BA5E-B0E0CD2BF1D3}"/>
    <dgm:cxn modelId="{1A426ACF-09E0-4B54-822F-F86AA19AE994}" type="presOf" srcId="{45CB1B66-6D5B-42E2-86F8-239C10A3D681}" destId="{6344EA79-F254-442A-9F83-1DDFA93DFE26}" srcOrd="0" destOrd="0" presId="urn:microsoft.com/office/officeart/2009/3/layout/PhasedProcess"/>
    <dgm:cxn modelId="{B4C48ACF-34BF-4C4B-AA84-EE9089587448}" srcId="{FC0385EC-2104-47F8-B61C-5E8D6C84383C}" destId="{3054184D-64EC-45D8-A278-B39764BCA525}" srcOrd="1" destOrd="0" parTransId="{95F121D5-9005-47CF-A632-0B9C43DB3920}" sibTransId="{86725FB2-4D80-4B1A-AAC4-E5011113963D}"/>
    <dgm:cxn modelId="{4BAD7DD0-3927-4E8A-83A3-B120054A60F6}" type="presOf" srcId="{C610CCF5-5F12-49D9-A7C1-C262802D3D09}" destId="{74C2BDA7-4E64-4199-8B9E-B962B066A87E}" srcOrd="0" destOrd="0" presId="urn:microsoft.com/office/officeart/2009/3/layout/PhasedProcess"/>
    <dgm:cxn modelId="{6899D3D2-2CF3-4493-8159-F582F11D32D2}" srcId="{AA248894-728E-404B-A176-7DC18281DBDA}" destId="{F7E8BA80-9239-4CE9-8F98-88557900990D}" srcOrd="2" destOrd="0" parTransId="{A8C962D6-4D24-4ADB-8332-7CC25045D2AC}" sibTransId="{7625EADA-9453-429B-93A3-27EB715FAB4C}"/>
    <dgm:cxn modelId="{8B7E3FD5-8F9B-48E6-819A-FF513DF919E9}" type="presOf" srcId="{3054184D-64EC-45D8-A278-B39764BCA525}" destId="{7C1AE743-8320-45B3-BE30-362A4650BCE1}" srcOrd="0" destOrd="0" presId="urn:microsoft.com/office/officeart/2009/3/layout/PhasedProcess"/>
    <dgm:cxn modelId="{51682CD6-CFA7-4086-980F-099DF6C3344C}" type="presOf" srcId="{ADC4ABF0-FE59-413B-94E6-C98EA5E79454}" destId="{A4F1B182-EDA2-41A6-A51D-0CC4507C16D1}" srcOrd="0" destOrd="0" presId="urn:microsoft.com/office/officeart/2009/3/layout/PhasedProcess"/>
    <dgm:cxn modelId="{C22039D8-B11F-4FC2-8C62-8A72BB741325}" type="presOf" srcId="{AA248894-728E-404B-A176-7DC18281DBDA}" destId="{414F191D-D2A0-4776-A8E7-53E0930741F7}" srcOrd="0" destOrd="0" presId="urn:microsoft.com/office/officeart/2009/3/layout/PhasedProcess"/>
    <dgm:cxn modelId="{B96406F4-F0E3-4156-AFA1-CBD0A9A895D4}" srcId="{C610CCF5-5F12-49D9-A7C1-C262802D3D09}" destId="{9CD9A25B-7ED0-4F7B-83C2-5ACBFEA240A8}" srcOrd="0" destOrd="0" parTransId="{1D7C5C04-14EB-49EF-B67E-3F9610B44E5E}" sibTransId="{A0857AEB-A432-4A49-B4B0-A4AA0DF9186B}"/>
    <dgm:cxn modelId="{1D0D6D5D-F8A7-497E-96F2-771DFBDE8D7F}" type="presParOf" srcId="{1553DA2C-A888-448F-AA9C-0AB38933DFFE}" destId="{3CF0904B-ADB0-406C-978C-3FA1F9C9EE38}" srcOrd="0" destOrd="0" presId="urn:microsoft.com/office/officeart/2009/3/layout/PhasedProcess"/>
    <dgm:cxn modelId="{5120884C-2AB3-424B-BCB7-0D89EF65B03B}" type="presParOf" srcId="{1553DA2C-A888-448F-AA9C-0AB38933DFFE}" destId="{B3C0E4CE-6216-4830-926E-27316ED78CBB}" srcOrd="1" destOrd="0" presId="urn:microsoft.com/office/officeart/2009/3/layout/PhasedProcess"/>
    <dgm:cxn modelId="{E8A12BAE-DCE2-4ECC-A406-9081EAC9BF6F}" type="presParOf" srcId="{1553DA2C-A888-448F-AA9C-0AB38933DFFE}" destId="{7C1AE743-8320-45B3-BE30-362A4650BCE1}" srcOrd="2" destOrd="0" presId="urn:microsoft.com/office/officeart/2009/3/layout/PhasedProcess"/>
    <dgm:cxn modelId="{30BBA643-1E8F-4094-866A-DCC0DDADD976}" type="presParOf" srcId="{1553DA2C-A888-448F-AA9C-0AB38933DFFE}" destId="{A4EE2FDD-853F-4940-B3E5-1BD0CBB2B225}" srcOrd="3" destOrd="0" presId="urn:microsoft.com/office/officeart/2009/3/layout/PhasedProcess"/>
    <dgm:cxn modelId="{BBA28899-8D85-461C-8432-0409F64B0FE5}" type="presParOf" srcId="{1553DA2C-A888-448F-AA9C-0AB38933DFFE}" destId="{F3EA9CD7-AD05-4D85-A117-217C989D6159}" srcOrd="4" destOrd="0" presId="urn:microsoft.com/office/officeart/2009/3/layout/PhasedProcess"/>
    <dgm:cxn modelId="{B8DB9A2C-7B96-4B0C-8A10-294F8453AF49}" type="presParOf" srcId="{1553DA2C-A888-448F-AA9C-0AB38933DFFE}" destId="{74C2BDA7-4E64-4199-8B9E-B962B066A87E}" srcOrd="5" destOrd="0" presId="urn:microsoft.com/office/officeart/2009/3/layout/PhasedProcess"/>
    <dgm:cxn modelId="{01CAE906-64AB-43C6-8824-E646F64F5292}" type="presParOf" srcId="{1553DA2C-A888-448F-AA9C-0AB38933DFFE}" destId="{9ED392AA-5FC8-4ECA-B0C5-BDBDE8AAF8E3}" srcOrd="6" destOrd="0" presId="urn:microsoft.com/office/officeart/2009/3/layout/PhasedProcess"/>
    <dgm:cxn modelId="{688C1498-A833-437B-875D-B2EF15C8DA6F}" type="presParOf" srcId="{9ED392AA-5FC8-4ECA-B0C5-BDBDE8AAF8E3}" destId="{DAFBEDAB-A9DA-4A82-8491-3C212894D60E}" srcOrd="0" destOrd="0" presId="urn:microsoft.com/office/officeart/2009/3/layout/PhasedProcess"/>
    <dgm:cxn modelId="{85C8887A-B7E7-4788-95A8-EE8F317009B3}" type="presParOf" srcId="{9ED392AA-5FC8-4ECA-B0C5-BDBDE8AAF8E3}" destId="{DDA03DFE-946B-4ECF-8B1A-0FE98996C214}" srcOrd="1" destOrd="0" presId="urn:microsoft.com/office/officeart/2009/3/layout/PhasedProcess"/>
    <dgm:cxn modelId="{EC97EC5E-8D7C-4B79-A2D6-F12D91F50971}" type="presParOf" srcId="{9ED392AA-5FC8-4ECA-B0C5-BDBDE8AAF8E3}" destId="{A4F1B182-EDA2-41A6-A51D-0CC4507C16D1}" srcOrd="2" destOrd="0" presId="urn:microsoft.com/office/officeart/2009/3/layout/PhasedProcess"/>
    <dgm:cxn modelId="{2A90F3B1-9D31-4433-A9E9-B62C8813D07A}" type="presParOf" srcId="{9ED392AA-5FC8-4ECA-B0C5-BDBDE8AAF8E3}" destId="{9CB86DEB-6BF6-4969-8BDD-3B52893E7556}" srcOrd="3" destOrd="0" presId="urn:microsoft.com/office/officeart/2009/3/layout/PhasedProcess"/>
    <dgm:cxn modelId="{619EDCD6-3A2F-487E-A5F0-9D59492C7883}" type="presParOf" srcId="{1553DA2C-A888-448F-AA9C-0AB38933DFFE}" destId="{F0090B39-F977-4B74-BCCE-D7675EF86DBF}" srcOrd="7" destOrd="0" presId="urn:microsoft.com/office/officeart/2009/3/layout/PhasedProcess"/>
    <dgm:cxn modelId="{F15C9561-33CF-466F-974E-3033F01C97BF}" type="presParOf" srcId="{F0090B39-F977-4B74-BCCE-D7675EF86DBF}" destId="{6344EA79-F254-442A-9F83-1DDFA93DFE26}" srcOrd="0" destOrd="0" presId="urn:microsoft.com/office/officeart/2009/3/layout/PhasedProcess"/>
    <dgm:cxn modelId="{EF4FEDBB-0326-41F7-864A-EAAAAF4C7541}" type="presParOf" srcId="{F0090B39-F977-4B74-BCCE-D7675EF86DBF}" destId="{D5CEC432-91F8-4C7E-B30D-CC68C52ABF74}" srcOrd="1" destOrd="0" presId="urn:microsoft.com/office/officeart/2009/3/layout/PhasedProcess"/>
    <dgm:cxn modelId="{BE3B342B-6118-44E9-8299-0729AF9D422B}" type="presParOf" srcId="{F0090B39-F977-4B74-BCCE-D7675EF86DBF}" destId="{AA7BA259-8CF4-42AB-8406-2011F7C537A0}" srcOrd="2" destOrd="0" presId="urn:microsoft.com/office/officeart/2009/3/layout/PhasedProcess"/>
    <dgm:cxn modelId="{0A578C4F-4D03-4A16-9D4F-35DE86A6ECC1}" type="presParOf" srcId="{F0090B39-F977-4B74-BCCE-D7675EF86DBF}" destId="{15758614-DB7F-4908-9810-B2137F870A43}" srcOrd="3" destOrd="0" presId="urn:microsoft.com/office/officeart/2009/3/layout/PhasedProcess"/>
    <dgm:cxn modelId="{DE454CB5-8F76-44CD-89DF-4ACC482A0022}" type="presParOf" srcId="{F0090B39-F977-4B74-BCCE-D7675EF86DBF}" destId="{8F8527C9-2A8B-4D42-8A28-26DB2EDED4C5}" srcOrd="4" destOrd="0" presId="urn:microsoft.com/office/officeart/2009/3/layout/PhasedProcess"/>
    <dgm:cxn modelId="{D6993FD2-1454-46C4-84BE-724F9E4D888E}" type="presParOf" srcId="{F0090B39-F977-4B74-BCCE-D7675EF86DBF}" destId="{DBC3EF35-521F-46CC-AE7D-86347D4632B8}" srcOrd="5" destOrd="0" presId="urn:microsoft.com/office/officeart/2009/3/layout/PhasedProcess"/>
    <dgm:cxn modelId="{956CFECD-0094-41CE-8DD3-195A4CC69DA4}" type="presParOf" srcId="{1553DA2C-A888-448F-AA9C-0AB38933DFFE}" destId="{BB375F91-1D65-4DB1-936A-DC3A9A68ED85}" srcOrd="8" destOrd="0" presId="urn:microsoft.com/office/officeart/2009/3/layout/PhasedProcess"/>
    <dgm:cxn modelId="{78FA9F10-F604-4EED-8F17-6AB8FC9B7C55}" type="presParOf" srcId="{1553DA2C-A888-448F-AA9C-0AB38933DFFE}" destId="{414F191D-D2A0-4776-A8E7-53E0930741F7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6B9B8-DB51-4176-9244-1E98F8BFE367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14274D0-DB1F-4904-A487-CD2A659566DD}">
      <dgm:prSet phldrT="[Szöveg]"/>
      <dgm:spPr/>
      <dgm:t>
        <a:bodyPr/>
        <a:lstStyle/>
        <a:p>
          <a:r>
            <a:rPr lang="hu-HU" dirty="0"/>
            <a:t>Nyilvántartás</a:t>
          </a:r>
        </a:p>
      </dgm:t>
    </dgm:pt>
    <dgm:pt modelId="{CF32FE4D-98EA-4E53-92AB-855787E98566}" type="parTrans" cxnId="{7D971799-123D-4738-B183-9772C519F710}">
      <dgm:prSet/>
      <dgm:spPr/>
      <dgm:t>
        <a:bodyPr/>
        <a:lstStyle/>
        <a:p>
          <a:endParaRPr lang="hu-HU"/>
        </a:p>
      </dgm:t>
    </dgm:pt>
    <dgm:pt modelId="{9681C56A-A1E0-4885-8C34-1D61ACB83032}" type="sibTrans" cxnId="{7D971799-123D-4738-B183-9772C519F710}">
      <dgm:prSet/>
      <dgm:spPr/>
      <dgm:t>
        <a:bodyPr/>
        <a:lstStyle/>
        <a:p>
          <a:endParaRPr lang="hu-HU"/>
        </a:p>
      </dgm:t>
    </dgm:pt>
    <dgm:pt modelId="{A1683B36-53CA-467C-B67B-2CD32867BE60}">
      <dgm:prSet phldrT="[Szöveg]"/>
      <dgm:spPr/>
      <dgm:t>
        <a:bodyPr/>
        <a:lstStyle/>
        <a:p>
          <a:r>
            <a:rPr lang="hu-HU" dirty="0"/>
            <a:t>Oktatásfejlesztés</a:t>
          </a:r>
        </a:p>
      </dgm:t>
    </dgm:pt>
    <dgm:pt modelId="{E73238AF-2542-4C3A-9AA8-87234CBBB34F}" type="parTrans" cxnId="{4A3CF180-C1AB-48B6-92A4-95EAA19C64A7}">
      <dgm:prSet/>
      <dgm:spPr/>
      <dgm:t>
        <a:bodyPr/>
        <a:lstStyle/>
        <a:p>
          <a:endParaRPr lang="hu-HU"/>
        </a:p>
      </dgm:t>
    </dgm:pt>
    <dgm:pt modelId="{7515044A-CD42-49BF-995B-CA74C18021A2}" type="sibTrans" cxnId="{4A3CF180-C1AB-48B6-92A4-95EAA19C64A7}">
      <dgm:prSet/>
      <dgm:spPr/>
      <dgm:t>
        <a:bodyPr/>
        <a:lstStyle/>
        <a:p>
          <a:endParaRPr lang="hu-HU"/>
        </a:p>
      </dgm:t>
    </dgm:pt>
    <dgm:pt modelId="{5B1F90AD-68BD-450D-BAED-5188992BC5D6}">
      <dgm:prSet phldrT="[Szöveg]"/>
      <dgm:spPr/>
      <dgm:t>
        <a:bodyPr/>
        <a:lstStyle/>
        <a:p>
          <a:r>
            <a:rPr lang="hu-HU" dirty="0"/>
            <a:t>Adminisztrációs hatékonyság</a:t>
          </a:r>
        </a:p>
      </dgm:t>
    </dgm:pt>
    <dgm:pt modelId="{9E1C4855-CDFC-4004-B58B-8066F960CB8D}" type="parTrans" cxnId="{EDBB8D1A-52B4-471B-9C5D-A8D84EF23B52}">
      <dgm:prSet/>
      <dgm:spPr/>
      <dgm:t>
        <a:bodyPr/>
        <a:lstStyle/>
        <a:p>
          <a:endParaRPr lang="hu-HU"/>
        </a:p>
      </dgm:t>
    </dgm:pt>
    <dgm:pt modelId="{A856B2A4-CD4D-4430-8115-DBB9848E1AF7}" type="sibTrans" cxnId="{EDBB8D1A-52B4-471B-9C5D-A8D84EF23B52}">
      <dgm:prSet/>
      <dgm:spPr/>
      <dgm:t>
        <a:bodyPr/>
        <a:lstStyle/>
        <a:p>
          <a:endParaRPr lang="hu-HU"/>
        </a:p>
      </dgm:t>
    </dgm:pt>
    <dgm:pt modelId="{F19FDFBA-11B9-4043-B078-A76EB7EBEB4D}">
      <dgm:prSet phldrT="[Szöveg]"/>
      <dgm:spPr/>
      <dgm:t>
        <a:bodyPr/>
        <a:lstStyle/>
        <a:p>
          <a:r>
            <a:rPr lang="hu-HU" dirty="0"/>
            <a:t>Jogszabályi környezet</a:t>
          </a:r>
        </a:p>
      </dgm:t>
    </dgm:pt>
    <dgm:pt modelId="{8856D58B-7A20-4215-B739-F04455206C29}" type="parTrans" cxnId="{0C8B2D13-4AD3-43CB-BE51-8A5BF9F8C58B}">
      <dgm:prSet/>
      <dgm:spPr/>
      <dgm:t>
        <a:bodyPr/>
        <a:lstStyle/>
        <a:p>
          <a:endParaRPr lang="hu-HU"/>
        </a:p>
      </dgm:t>
    </dgm:pt>
    <dgm:pt modelId="{FDCA7A45-AE71-401D-8869-58285B12B53C}" type="sibTrans" cxnId="{0C8B2D13-4AD3-43CB-BE51-8A5BF9F8C58B}">
      <dgm:prSet/>
      <dgm:spPr/>
      <dgm:t>
        <a:bodyPr/>
        <a:lstStyle/>
        <a:p>
          <a:endParaRPr lang="hu-HU"/>
        </a:p>
      </dgm:t>
    </dgm:pt>
    <dgm:pt modelId="{9966F544-9C63-42FC-A828-F66102C154B8}">
      <dgm:prSet phldrT="[Szöveg]"/>
      <dgm:spPr/>
      <dgm:t>
        <a:bodyPr/>
        <a:lstStyle/>
        <a:p>
          <a:r>
            <a:rPr lang="hu-HU" dirty="0"/>
            <a:t>E-learning rendszer</a:t>
          </a:r>
        </a:p>
      </dgm:t>
    </dgm:pt>
    <dgm:pt modelId="{0040952E-DEF2-427B-8088-C20FEDA4AB64}" type="parTrans" cxnId="{5B5EDA86-07BE-4CA1-8B2C-BAE12F46A820}">
      <dgm:prSet/>
      <dgm:spPr/>
      <dgm:t>
        <a:bodyPr/>
        <a:lstStyle/>
        <a:p>
          <a:endParaRPr lang="hu-HU"/>
        </a:p>
      </dgm:t>
    </dgm:pt>
    <dgm:pt modelId="{62CC2A18-A112-42CD-B348-AA62FCA769F3}" type="sibTrans" cxnId="{5B5EDA86-07BE-4CA1-8B2C-BAE12F46A820}">
      <dgm:prSet/>
      <dgm:spPr/>
      <dgm:t>
        <a:bodyPr/>
        <a:lstStyle/>
        <a:p>
          <a:endParaRPr lang="hu-HU"/>
        </a:p>
      </dgm:t>
    </dgm:pt>
    <dgm:pt modelId="{7DDFB7F4-91D2-4A86-9729-D79208241AE2}">
      <dgm:prSet phldrT="[Szöveg]"/>
      <dgm:spPr/>
      <dgm:t>
        <a:bodyPr/>
        <a:lstStyle/>
        <a:p>
          <a:r>
            <a:rPr lang="hu-HU" dirty="0"/>
            <a:t>Online platform</a:t>
          </a:r>
        </a:p>
      </dgm:t>
    </dgm:pt>
    <dgm:pt modelId="{47B28B16-655E-4B05-8546-6C68E64384D1}" type="parTrans" cxnId="{44F8680F-0922-4AFA-B661-B4740949C0ED}">
      <dgm:prSet/>
      <dgm:spPr/>
      <dgm:t>
        <a:bodyPr/>
        <a:lstStyle/>
        <a:p>
          <a:endParaRPr lang="hu-HU"/>
        </a:p>
      </dgm:t>
    </dgm:pt>
    <dgm:pt modelId="{31C8931A-3F5D-47F8-A38A-3C1C263F7577}" type="sibTrans" cxnId="{44F8680F-0922-4AFA-B661-B4740949C0ED}">
      <dgm:prSet/>
      <dgm:spPr/>
      <dgm:t>
        <a:bodyPr/>
        <a:lstStyle/>
        <a:p>
          <a:endParaRPr lang="hu-HU"/>
        </a:p>
      </dgm:t>
    </dgm:pt>
    <dgm:pt modelId="{09775BFF-610A-43A9-B7EA-66B0CCDEF7ED}">
      <dgm:prSet phldrT="[Szöveg]"/>
      <dgm:spPr/>
      <dgm:t>
        <a:bodyPr/>
        <a:lstStyle/>
        <a:p>
          <a:r>
            <a:rPr lang="hu-HU" dirty="0"/>
            <a:t>Oktatásszervezés</a:t>
          </a:r>
        </a:p>
      </dgm:t>
    </dgm:pt>
    <dgm:pt modelId="{B960183F-FFEE-46ED-ABA3-F49734F2218A}" type="parTrans" cxnId="{5300227D-AE3A-4463-956E-8E91AD4FF932}">
      <dgm:prSet/>
      <dgm:spPr/>
      <dgm:t>
        <a:bodyPr/>
        <a:lstStyle/>
        <a:p>
          <a:endParaRPr lang="hu-HU"/>
        </a:p>
      </dgm:t>
    </dgm:pt>
    <dgm:pt modelId="{FC5D741E-A88F-4117-8831-989F96FD547D}" type="sibTrans" cxnId="{5300227D-AE3A-4463-956E-8E91AD4FF932}">
      <dgm:prSet/>
      <dgm:spPr/>
      <dgm:t>
        <a:bodyPr/>
        <a:lstStyle/>
        <a:p>
          <a:endParaRPr lang="hu-HU"/>
        </a:p>
      </dgm:t>
    </dgm:pt>
    <dgm:pt modelId="{0305E01F-EF8E-4962-833E-4DEC048E0A53}">
      <dgm:prSet phldrT="[Szöveg]"/>
      <dgm:spPr/>
      <dgm:t>
        <a:bodyPr/>
        <a:lstStyle/>
        <a:p>
          <a:r>
            <a:rPr lang="hu-HU" dirty="0"/>
            <a:t>Tantervek kezelése</a:t>
          </a:r>
        </a:p>
      </dgm:t>
    </dgm:pt>
    <dgm:pt modelId="{94B2B636-7B5B-4748-87E5-0160FE243C05}" type="parTrans" cxnId="{AC34EC87-4B84-4EE8-9D90-5005991EB02A}">
      <dgm:prSet/>
      <dgm:spPr/>
      <dgm:t>
        <a:bodyPr/>
        <a:lstStyle/>
        <a:p>
          <a:endParaRPr lang="hu-HU"/>
        </a:p>
      </dgm:t>
    </dgm:pt>
    <dgm:pt modelId="{0BC716F2-60DA-4E33-B623-2BC98AD222A1}" type="sibTrans" cxnId="{AC34EC87-4B84-4EE8-9D90-5005991EB02A}">
      <dgm:prSet/>
      <dgm:spPr/>
      <dgm:t>
        <a:bodyPr/>
        <a:lstStyle/>
        <a:p>
          <a:endParaRPr lang="hu-HU"/>
        </a:p>
      </dgm:t>
    </dgm:pt>
    <dgm:pt modelId="{CD1ADC78-395F-46BC-ABC5-9519599AEB10}">
      <dgm:prSet phldrT="[Szöveg]"/>
      <dgm:spPr/>
      <dgm:t>
        <a:bodyPr/>
        <a:lstStyle/>
        <a:p>
          <a:r>
            <a:rPr lang="hu-HU" dirty="0"/>
            <a:t>Tárgy-kurzus-oktató értkelése</a:t>
          </a:r>
        </a:p>
      </dgm:t>
    </dgm:pt>
    <dgm:pt modelId="{AFE2C616-92B1-4DAC-99B4-219B2B19B40C}" type="parTrans" cxnId="{0FE9DD42-71CB-4E68-8CA8-4BEC63E97E70}">
      <dgm:prSet/>
      <dgm:spPr/>
      <dgm:t>
        <a:bodyPr/>
        <a:lstStyle/>
        <a:p>
          <a:endParaRPr lang="hu-HU"/>
        </a:p>
      </dgm:t>
    </dgm:pt>
    <dgm:pt modelId="{41D2674F-42CB-4708-B32E-91B2CA833590}" type="sibTrans" cxnId="{0FE9DD42-71CB-4E68-8CA8-4BEC63E97E70}">
      <dgm:prSet/>
      <dgm:spPr/>
      <dgm:t>
        <a:bodyPr/>
        <a:lstStyle/>
        <a:p>
          <a:endParaRPr lang="hu-HU"/>
        </a:p>
      </dgm:t>
    </dgm:pt>
    <dgm:pt modelId="{AA145764-4AC5-481C-86FD-CF245B245315}">
      <dgm:prSet phldrT="[Szöveg]"/>
      <dgm:spPr/>
      <dgm:t>
        <a:bodyPr/>
        <a:lstStyle/>
        <a:p>
          <a:r>
            <a:rPr lang="hu-HU" dirty="0"/>
            <a:t>Pénzügy, finanszírozás, tanulmányi nyilvántartás</a:t>
          </a:r>
        </a:p>
      </dgm:t>
    </dgm:pt>
    <dgm:pt modelId="{AB3FF631-462B-42DF-8D26-D841117D9C52}" type="parTrans" cxnId="{86CB41E2-64E0-47BF-B01C-B86378A9CCE6}">
      <dgm:prSet/>
      <dgm:spPr/>
      <dgm:t>
        <a:bodyPr/>
        <a:lstStyle/>
        <a:p>
          <a:endParaRPr lang="hu-HU"/>
        </a:p>
      </dgm:t>
    </dgm:pt>
    <dgm:pt modelId="{F259190C-A9C8-448B-BF9B-24125B817570}" type="sibTrans" cxnId="{86CB41E2-64E0-47BF-B01C-B86378A9CCE6}">
      <dgm:prSet/>
      <dgm:spPr/>
      <dgm:t>
        <a:bodyPr/>
        <a:lstStyle/>
        <a:p>
          <a:endParaRPr lang="hu-HU"/>
        </a:p>
      </dgm:t>
    </dgm:pt>
    <dgm:pt modelId="{C8664699-F7D9-4B21-85DB-A6DB90930704}">
      <dgm:prSet phldrT="[Szöveg]"/>
      <dgm:spPr/>
      <dgm:t>
        <a:bodyPr/>
        <a:lstStyle/>
        <a:p>
          <a:r>
            <a:rPr lang="hu-HU" dirty="0"/>
            <a:t>Rugalmasság</a:t>
          </a:r>
        </a:p>
      </dgm:t>
    </dgm:pt>
    <dgm:pt modelId="{2DB83E53-2CF3-4C26-AEAE-E1186582EB1D}" type="parTrans" cxnId="{5779598B-C8CA-4D56-A270-B97BCFE1D1AA}">
      <dgm:prSet/>
      <dgm:spPr/>
      <dgm:t>
        <a:bodyPr/>
        <a:lstStyle/>
        <a:p>
          <a:endParaRPr lang="hu-HU"/>
        </a:p>
      </dgm:t>
    </dgm:pt>
    <dgm:pt modelId="{3F9924A0-E49D-453C-BBB9-C595127678FF}" type="sibTrans" cxnId="{5779598B-C8CA-4D56-A270-B97BCFE1D1AA}">
      <dgm:prSet/>
      <dgm:spPr/>
      <dgm:t>
        <a:bodyPr/>
        <a:lstStyle/>
        <a:p>
          <a:endParaRPr lang="hu-HU"/>
        </a:p>
      </dgm:t>
    </dgm:pt>
    <dgm:pt modelId="{88673456-9425-4F17-AED7-F0DFE4B07AB0}">
      <dgm:prSet phldrT="[Szöveg]"/>
      <dgm:spPr/>
      <dgm:t>
        <a:bodyPr/>
        <a:lstStyle/>
        <a:p>
          <a:r>
            <a:rPr lang="hu-HU" dirty="0"/>
            <a:t>Oktatás támogatás</a:t>
          </a:r>
        </a:p>
      </dgm:t>
    </dgm:pt>
    <dgm:pt modelId="{8DB5A806-A163-47E4-B7EF-ED08F92170E9}" type="parTrans" cxnId="{DD8EB1B0-3609-4270-87F5-6A977AC8A52A}">
      <dgm:prSet/>
      <dgm:spPr/>
      <dgm:t>
        <a:bodyPr/>
        <a:lstStyle/>
        <a:p>
          <a:endParaRPr lang="hu-HU"/>
        </a:p>
      </dgm:t>
    </dgm:pt>
    <dgm:pt modelId="{570FFE59-94A1-4BC6-A6AE-EFC0856F5B36}" type="sibTrans" cxnId="{DD8EB1B0-3609-4270-87F5-6A977AC8A52A}">
      <dgm:prSet/>
      <dgm:spPr/>
      <dgm:t>
        <a:bodyPr/>
        <a:lstStyle/>
        <a:p>
          <a:endParaRPr lang="hu-HU"/>
        </a:p>
      </dgm:t>
    </dgm:pt>
    <dgm:pt modelId="{CCC5F1A4-147C-422A-8590-B19F70579D4D}">
      <dgm:prSet phldrT="[Szöveg]"/>
      <dgm:spPr/>
      <dgm:t>
        <a:bodyPr/>
        <a:lstStyle/>
        <a:p>
          <a:r>
            <a:rPr lang="hu-HU" dirty="0"/>
            <a:t>Oktatói hallgatói kommunikáció</a:t>
          </a:r>
        </a:p>
      </dgm:t>
    </dgm:pt>
    <dgm:pt modelId="{39FD5836-0C0B-4E66-AB9D-DDF7211D94C5}" type="parTrans" cxnId="{6F71B08B-1006-49DA-BF8A-76466FA01E98}">
      <dgm:prSet/>
      <dgm:spPr/>
      <dgm:t>
        <a:bodyPr/>
        <a:lstStyle/>
        <a:p>
          <a:endParaRPr lang="hu-HU"/>
        </a:p>
      </dgm:t>
    </dgm:pt>
    <dgm:pt modelId="{B9BEF62C-1824-463B-B1F4-F328406F64A8}" type="sibTrans" cxnId="{6F71B08B-1006-49DA-BF8A-76466FA01E98}">
      <dgm:prSet/>
      <dgm:spPr/>
      <dgm:t>
        <a:bodyPr/>
        <a:lstStyle/>
        <a:p>
          <a:endParaRPr lang="hu-HU"/>
        </a:p>
      </dgm:t>
    </dgm:pt>
    <dgm:pt modelId="{FE802D69-3305-40F9-8EE4-6A86120E9235}">
      <dgm:prSet phldrT="[Szöveg]"/>
      <dgm:spPr/>
      <dgm:t>
        <a:bodyPr/>
        <a:lstStyle/>
        <a:p>
          <a:r>
            <a:rPr lang="hu-HU" dirty="0"/>
            <a:t>Dokumentum megosztás</a:t>
          </a:r>
        </a:p>
      </dgm:t>
    </dgm:pt>
    <dgm:pt modelId="{CDDBB95B-6E48-46F4-A8F3-77B955820430}" type="parTrans" cxnId="{9D2B46F7-5499-4F95-A2E7-67785E9ACBCF}">
      <dgm:prSet/>
      <dgm:spPr/>
      <dgm:t>
        <a:bodyPr/>
        <a:lstStyle/>
        <a:p>
          <a:endParaRPr lang="hu-HU"/>
        </a:p>
      </dgm:t>
    </dgm:pt>
    <dgm:pt modelId="{35E22905-6F85-4719-9E55-BBC4BA1D7C99}" type="sibTrans" cxnId="{9D2B46F7-5499-4F95-A2E7-67785E9ACBCF}">
      <dgm:prSet/>
      <dgm:spPr/>
      <dgm:t>
        <a:bodyPr/>
        <a:lstStyle/>
        <a:p>
          <a:endParaRPr lang="hu-HU"/>
        </a:p>
      </dgm:t>
    </dgm:pt>
    <dgm:pt modelId="{69F50AE8-64A4-4E3F-94BE-2F7DE67AC3B2}">
      <dgm:prSet phldrT="[Szöveg]"/>
      <dgm:spPr/>
      <dgm:t>
        <a:bodyPr/>
        <a:lstStyle/>
        <a:p>
          <a:r>
            <a:rPr lang="hu-HU" dirty="0"/>
            <a:t>Tanórán kívüli feladatok menedzselése</a:t>
          </a:r>
        </a:p>
      </dgm:t>
    </dgm:pt>
    <dgm:pt modelId="{28E0EC4E-3144-4918-9AC5-6B63E51CB38F}" type="parTrans" cxnId="{A4B7F86B-B85F-4C58-AB47-136F4CBAF200}">
      <dgm:prSet/>
      <dgm:spPr/>
      <dgm:t>
        <a:bodyPr/>
        <a:lstStyle/>
        <a:p>
          <a:endParaRPr lang="hu-HU"/>
        </a:p>
      </dgm:t>
    </dgm:pt>
    <dgm:pt modelId="{40BEA34B-B435-4B9E-8CE9-2D4E07D94E8D}" type="sibTrans" cxnId="{A4B7F86B-B85F-4C58-AB47-136F4CBAF200}">
      <dgm:prSet/>
      <dgm:spPr/>
      <dgm:t>
        <a:bodyPr/>
        <a:lstStyle/>
        <a:p>
          <a:endParaRPr lang="hu-HU"/>
        </a:p>
      </dgm:t>
    </dgm:pt>
    <dgm:pt modelId="{64C11F18-665C-41C5-8F85-8A2ECB51A188}" type="pres">
      <dgm:prSet presAssocID="{D726B9B8-DB51-4176-9244-1E98F8BFE367}" presName="Name0" presStyleCnt="0">
        <dgm:presLayoutVars>
          <dgm:dir/>
          <dgm:resizeHandles val="exact"/>
        </dgm:presLayoutVars>
      </dgm:prSet>
      <dgm:spPr/>
    </dgm:pt>
    <dgm:pt modelId="{60E5E154-6C9D-4BB4-B500-869396F1149E}" type="pres">
      <dgm:prSet presAssocID="{D726B9B8-DB51-4176-9244-1E98F8BFE367}" presName="fgShape" presStyleLbl="fgShp" presStyleIdx="0" presStyleCnt="1"/>
      <dgm:spPr/>
    </dgm:pt>
    <dgm:pt modelId="{65C6C9C3-83B6-420D-8DA2-CF040AA9B7B1}" type="pres">
      <dgm:prSet presAssocID="{D726B9B8-DB51-4176-9244-1E98F8BFE367}" presName="linComp" presStyleCnt="0"/>
      <dgm:spPr/>
    </dgm:pt>
    <dgm:pt modelId="{450E2CA1-A286-418E-A4DE-6A02A0CF8367}" type="pres">
      <dgm:prSet presAssocID="{914274D0-DB1F-4904-A487-CD2A659566DD}" presName="compNode" presStyleCnt="0"/>
      <dgm:spPr/>
    </dgm:pt>
    <dgm:pt modelId="{AAB0594D-3F39-4B7F-984C-93A79E929B15}" type="pres">
      <dgm:prSet presAssocID="{914274D0-DB1F-4904-A487-CD2A659566DD}" presName="bkgdShape" presStyleLbl="node1" presStyleIdx="0" presStyleCnt="4"/>
      <dgm:spPr/>
    </dgm:pt>
    <dgm:pt modelId="{6AD121C8-1352-49F8-8C06-8B796A12FA8E}" type="pres">
      <dgm:prSet presAssocID="{914274D0-DB1F-4904-A487-CD2A659566DD}" presName="nodeTx" presStyleLbl="node1" presStyleIdx="0" presStyleCnt="4">
        <dgm:presLayoutVars>
          <dgm:bulletEnabled val="1"/>
        </dgm:presLayoutVars>
      </dgm:prSet>
      <dgm:spPr/>
    </dgm:pt>
    <dgm:pt modelId="{1D3E171B-2DAC-4E8F-916A-DFB67C772670}" type="pres">
      <dgm:prSet presAssocID="{914274D0-DB1F-4904-A487-CD2A659566DD}" presName="invisiNode" presStyleLbl="node1" presStyleIdx="0" presStyleCnt="4"/>
      <dgm:spPr/>
    </dgm:pt>
    <dgm:pt modelId="{4EA660A0-4A4D-4D2C-9D83-B9CBA4F8C9FE}" type="pres">
      <dgm:prSet presAssocID="{914274D0-DB1F-4904-A487-CD2A659566D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86A5856-1F7B-490E-99CC-01189959C540}" type="pres">
      <dgm:prSet presAssocID="{9681C56A-A1E0-4885-8C34-1D61ACB83032}" presName="sibTrans" presStyleLbl="sibTrans2D1" presStyleIdx="0" presStyleCnt="0"/>
      <dgm:spPr/>
    </dgm:pt>
    <dgm:pt modelId="{2EB75842-9FB1-4512-9563-4DC2EA834ABE}" type="pres">
      <dgm:prSet presAssocID="{09775BFF-610A-43A9-B7EA-66B0CCDEF7ED}" presName="compNode" presStyleCnt="0"/>
      <dgm:spPr/>
    </dgm:pt>
    <dgm:pt modelId="{9A4C196E-E96E-45F7-BF06-ABC92A57F1DB}" type="pres">
      <dgm:prSet presAssocID="{09775BFF-610A-43A9-B7EA-66B0CCDEF7ED}" presName="bkgdShape" presStyleLbl="node1" presStyleIdx="1" presStyleCnt="4"/>
      <dgm:spPr/>
    </dgm:pt>
    <dgm:pt modelId="{8FD1EEB8-A3B8-499D-866A-E5B4B8628C8A}" type="pres">
      <dgm:prSet presAssocID="{09775BFF-610A-43A9-B7EA-66B0CCDEF7ED}" presName="nodeTx" presStyleLbl="node1" presStyleIdx="1" presStyleCnt="4">
        <dgm:presLayoutVars>
          <dgm:bulletEnabled val="1"/>
        </dgm:presLayoutVars>
      </dgm:prSet>
      <dgm:spPr/>
    </dgm:pt>
    <dgm:pt modelId="{2C4400D8-DDE8-4E6C-BC28-A9A314F4F543}" type="pres">
      <dgm:prSet presAssocID="{09775BFF-610A-43A9-B7EA-66B0CCDEF7ED}" presName="invisiNode" presStyleLbl="node1" presStyleIdx="1" presStyleCnt="4"/>
      <dgm:spPr/>
    </dgm:pt>
    <dgm:pt modelId="{B6A55B25-39C0-45B4-A3B9-A8B1098DFB7A}" type="pres">
      <dgm:prSet presAssocID="{09775BFF-610A-43A9-B7EA-66B0CCDEF7E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2285DFA-6BC8-48D6-90AD-E679A0B991FB}" type="pres">
      <dgm:prSet presAssocID="{FC5D741E-A88F-4117-8831-989F96FD547D}" presName="sibTrans" presStyleLbl="sibTrans2D1" presStyleIdx="0" presStyleCnt="0"/>
      <dgm:spPr/>
    </dgm:pt>
    <dgm:pt modelId="{B9AA9501-7714-4C53-B21A-1261016C6E5E}" type="pres">
      <dgm:prSet presAssocID="{88673456-9425-4F17-AED7-F0DFE4B07AB0}" presName="compNode" presStyleCnt="0"/>
      <dgm:spPr/>
    </dgm:pt>
    <dgm:pt modelId="{9C472DB5-5044-4C0B-AD8D-0F656CFEF761}" type="pres">
      <dgm:prSet presAssocID="{88673456-9425-4F17-AED7-F0DFE4B07AB0}" presName="bkgdShape" presStyleLbl="node1" presStyleIdx="2" presStyleCnt="4"/>
      <dgm:spPr/>
    </dgm:pt>
    <dgm:pt modelId="{22DECD4C-5C9F-4E86-961C-5B8B070FEFF9}" type="pres">
      <dgm:prSet presAssocID="{88673456-9425-4F17-AED7-F0DFE4B07AB0}" presName="nodeTx" presStyleLbl="node1" presStyleIdx="2" presStyleCnt="4">
        <dgm:presLayoutVars>
          <dgm:bulletEnabled val="1"/>
        </dgm:presLayoutVars>
      </dgm:prSet>
      <dgm:spPr/>
    </dgm:pt>
    <dgm:pt modelId="{7C418EB3-D68F-4504-B594-726D1A0C1B63}" type="pres">
      <dgm:prSet presAssocID="{88673456-9425-4F17-AED7-F0DFE4B07AB0}" presName="invisiNode" presStyleLbl="node1" presStyleIdx="2" presStyleCnt="4"/>
      <dgm:spPr/>
    </dgm:pt>
    <dgm:pt modelId="{5C0C7EF3-9C84-4C7B-8772-3AEAF8E42D3E}" type="pres">
      <dgm:prSet presAssocID="{88673456-9425-4F17-AED7-F0DFE4B07AB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27D2B748-4765-4CD5-8579-76FE61E569AD}" type="pres">
      <dgm:prSet presAssocID="{570FFE59-94A1-4BC6-A6AE-EFC0856F5B36}" presName="sibTrans" presStyleLbl="sibTrans2D1" presStyleIdx="0" presStyleCnt="0"/>
      <dgm:spPr/>
    </dgm:pt>
    <dgm:pt modelId="{D0A0A6EF-D993-45C0-A26D-253D7900B758}" type="pres">
      <dgm:prSet presAssocID="{A1683B36-53CA-467C-B67B-2CD32867BE60}" presName="compNode" presStyleCnt="0"/>
      <dgm:spPr/>
    </dgm:pt>
    <dgm:pt modelId="{1C38AA59-3BB7-405B-9802-E7505845C421}" type="pres">
      <dgm:prSet presAssocID="{A1683B36-53CA-467C-B67B-2CD32867BE60}" presName="bkgdShape" presStyleLbl="node1" presStyleIdx="3" presStyleCnt="4"/>
      <dgm:spPr/>
    </dgm:pt>
    <dgm:pt modelId="{6E47C391-40D1-497E-BFF0-3C778505D2FD}" type="pres">
      <dgm:prSet presAssocID="{A1683B36-53CA-467C-B67B-2CD32867BE60}" presName="nodeTx" presStyleLbl="node1" presStyleIdx="3" presStyleCnt="4">
        <dgm:presLayoutVars>
          <dgm:bulletEnabled val="1"/>
        </dgm:presLayoutVars>
      </dgm:prSet>
      <dgm:spPr/>
    </dgm:pt>
    <dgm:pt modelId="{F35EF141-E63B-439E-B3D6-3C3672B53D1A}" type="pres">
      <dgm:prSet presAssocID="{A1683B36-53CA-467C-B67B-2CD32867BE60}" presName="invisiNode" presStyleLbl="node1" presStyleIdx="3" presStyleCnt="4"/>
      <dgm:spPr/>
    </dgm:pt>
    <dgm:pt modelId="{F2D9A67A-9077-4139-86C1-46EFB2E61F15}" type="pres">
      <dgm:prSet presAssocID="{A1683B36-53CA-467C-B67B-2CD32867BE6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BDE3909-6F72-463A-9943-F5BB036F9846}" type="presOf" srcId="{5B1F90AD-68BD-450D-BAED-5188992BC5D6}" destId="{6AD121C8-1352-49F8-8C06-8B796A12FA8E}" srcOrd="1" destOrd="1" presId="urn:microsoft.com/office/officeart/2005/8/layout/hList7"/>
    <dgm:cxn modelId="{44F8680F-0922-4AFA-B661-B4740949C0ED}" srcId="{A1683B36-53CA-467C-B67B-2CD32867BE60}" destId="{7DDFB7F4-91D2-4A86-9729-D79208241AE2}" srcOrd="1" destOrd="0" parTransId="{47B28B16-655E-4B05-8546-6C68E64384D1}" sibTransId="{31C8931A-3F5D-47F8-A38A-3C1C263F7577}"/>
    <dgm:cxn modelId="{0C3A6812-D2D5-40D8-990E-2E8AC5C9274B}" type="presOf" srcId="{D726B9B8-DB51-4176-9244-1E98F8BFE367}" destId="{64C11F18-665C-41C5-8F85-8A2ECB51A188}" srcOrd="0" destOrd="0" presId="urn:microsoft.com/office/officeart/2005/8/layout/hList7"/>
    <dgm:cxn modelId="{0C8B2D13-4AD3-43CB-BE51-8A5BF9F8C58B}" srcId="{914274D0-DB1F-4904-A487-CD2A659566DD}" destId="{F19FDFBA-11B9-4043-B078-A76EB7EBEB4D}" srcOrd="1" destOrd="0" parTransId="{8856D58B-7A20-4215-B739-F04455206C29}" sibTransId="{FDCA7A45-AE71-401D-8869-58285B12B53C}"/>
    <dgm:cxn modelId="{EDBB8D1A-52B4-471B-9C5D-A8D84EF23B52}" srcId="{914274D0-DB1F-4904-A487-CD2A659566DD}" destId="{5B1F90AD-68BD-450D-BAED-5188992BC5D6}" srcOrd="0" destOrd="0" parTransId="{9E1C4855-CDFC-4004-B58B-8066F960CB8D}" sibTransId="{A856B2A4-CD4D-4430-8115-DBB9848E1AF7}"/>
    <dgm:cxn modelId="{14DA281E-F8DF-478A-AD9F-82EF7B12CF81}" type="presOf" srcId="{F19FDFBA-11B9-4043-B078-A76EB7EBEB4D}" destId="{AAB0594D-3F39-4B7F-984C-93A79E929B15}" srcOrd="0" destOrd="2" presId="urn:microsoft.com/office/officeart/2005/8/layout/hList7"/>
    <dgm:cxn modelId="{D59D4B27-814D-46A8-B059-9D15D3EF409F}" type="presOf" srcId="{CD1ADC78-395F-46BC-ABC5-9519599AEB10}" destId="{8FD1EEB8-A3B8-499D-866A-E5B4B8628C8A}" srcOrd="1" destOrd="2" presId="urn:microsoft.com/office/officeart/2005/8/layout/hList7"/>
    <dgm:cxn modelId="{EA2F9B3D-F9AD-43E7-BE61-2F9D3ADCBE84}" type="presOf" srcId="{9966F544-9C63-42FC-A828-F66102C154B8}" destId="{1C38AA59-3BB7-405B-9802-E7505845C421}" srcOrd="0" destOrd="1" presId="urn:microsoft.com/office/officeart/2005/8/layout/hList7"/>
    <dgm:cxn modelId="{3ECCB95D-278A-4FD3-B9C4-5CEFE7F1F260}" type="presOf" srcId="{914274D0-DB1F-4904-A487-CD2A659566DD}" destId="{AAB0594D-3F39-4B7F-984C-93A79E929B15}" srcOrd="0" destOrd="0" presId="urn:microsoft.com/office/officeart/2005/8/layout/hList7"/>
    <dgm:cxn modelId="{0FE9DD42-71CB-4E68-8CA8-4BEC63E97E70}" srcId="{09775BFF-610A-43A9-B7EA-66B0CCDEF7ED}" destId="{CD1ADC78-395F-46BC-ABC5-9519599AEB10}" srcOrd="1" destOrd="0" parTransId="{AFE2C616-92B1-4DAC-99B4-219B2B19B40C}" sibTransId="{41D2674F-42CB-4708-B32E-91B2CA833590}"/>
    <dgm:cxn modelId="{8574C067-A713-4DD9-9E5A-F7CD88D5DBE3}" type="presOf" srcId="{FE802D69-3305-40F9-8EE4-6A86120E9235}" destId="{9C472DB5-5044-4C0B-AD8D-0F656CFEF761}" srcOrd="0" destOrd="2" presId="urn:microsoft.com/office/officeart/2005/8/layout/hList7"/>
    <dgm:cxn modelId="{E52C2769-D70B-4F48-BDFD-0252A9F17542}" type="presOf" srcId="{FE802D69-3305-40F9-8EE4-6A86120E9235}" destId="{22DECD4C-5C9F-4E86-961C-5B8B070FEFF9}" srcOrd="1" destOrd="2" presId="urn:microsoft.com/office/officeart/2005/8/layout/hList7"/>
    <dgm:cxn modelId="{A4B7F86B-B85F-4C58-AB47-136F4CBAF200}" srcId="{88673456-9425-4F17-AED7-F0DFE4B07AB0}" destId="{69F50AE8-64A4-4E3F-94BE-2F7DE67AC3B2}" srcOrd="2" destOrd="0" parTransId="{28E0EC4E-3144-4918-9AC5-6B63E51CB38F}" sibTransId="{40BEA34B-B435-4B9E-8CE9-2D4E07D94E8D}"/>
    <dgm:cxn modelId="{C667C852-E2B4-4174-B92E-23AC95FC3FC9}" type="presOf" srcId="{9966F544-9C63-42FC-A828-F66102C154B8}" destId="{6E47C391-40D1-497E-BFF0-3C778505D2FD}" srcOrd="1" destOrd="1" presId="urn:microsoft.com/office/officeart/2005/8/layout/hList7"/>
    <dgm:cxn modelId="{0BE07776-38AB-478C-AA45-E590AD804EEC}" type="presOf" srcId="{9681C56A-A1E0-4885-8C34-1D61ACB83032}" destId="{C86A5856-1F7B-490E-99CC-01189959C540}" srcOrd="0" destOrd="0" presId="urn:microsoft.com/office/officeart/2005/8/layout/hList7"/>
    <dgm:cxn modelId="{B1EB8676-CDF6-4C2B-9863-1CB5176585A4}" type="presOf" srcId="{570FFE59-94A1-4BC6-A6AE-EFC0856F5B36}" destId="{27D2B748-4765-4CD5-8579-76FE61E569AD}" srcOrd="0" destOrd="0" presId="urn:microsoft.com/office/officeart/2005/8/layout/hList7"/>
    <dgm:cxn modelId="{5300227D-AE3A-4463-956E-8E91AD4FF932}" srcId="{D726B9B8-DB51-4176-9244-1E98F8BFE367}" destId="{09775BFF-610A-43A9-B7EA-66B0CCDEF7ED}" srcOrd="1" destOrd="0" parTransId="{B960183F-FFEE-46ED-ABA3-F49734F2218A}" sibTransId="{FC5D741E-A88F-4117-8831-989F96FD547D}"/>
    <dgm:cxn modelId="{E67C637E-972F-41BB-82E1-F24829D53D40}" type="presOf" srcId="{FC5D741E-A88F-4117-8831-989F96FD547D}" destId="{02285DFA-6BC8-48D6-90AD-E679A0B991FB}" srcOrd="0" destOrd="0" presId="urn:microsoft.com/office/officeart/2005/8/layout/hList7"/>
    <dgm:cxn modelId="{87B7B87F-0DF7-423A-B433-3F12BC91AA60}" type="presOf" srcId="{C8664699-F7D9-4B21-85DB-A6DB90930704}" destId="{9A4C196E-E96E-45F7-BF06-ABC92A57F1DB}" srcOrd="0" destOrd="3" presId="urn:microsoft.com/office/officeart/2005/8/layout/hList7"/>
    <dgm:cxn modelId="{376DEF7F-8BC8-4B60-B677-6EA56070E54D}" type="presOf" srcId="{5B1F90AD-68BD-450D-BAED-5188992BC5D6}" destId="{AAB0594D-3F39-4B7F-984C-93A79E929B15}" srcOrd="0" destOrd="1" presId="urn:microsoft.com/office/officeart/2005/8/layout/hList7"/>
    <dgm:cxn modelId="{4A3CF180-C1AB-48B6-92A4-95EAA19C64A7}" srcId="{D726B9B8-DB51-4176-9244-1E98F8BFE367}" destId="{A1683B36-53CA-467C-B67B-2CD32867BE60}" srcOrd="3" destOrd="0" parTransId="{E73238AF-2542-4C3A-9AA8-87234CBBB34F}" sibTransId="{7515044A-CD42-49BF-995B-CA74C18021A2}"/>
    <dgm:cxn modelId="{994B9C82-E7C2-4107-882A-B24E48620BE7}" type="presOf" srcId="{69F50AE8-64A4-4E3F-94BE-2F7DE67AC3B2}" destId="{22DECD4C-5C9F-4E86-961C-5B8B070FEFF9}" srcOrd="1" destOrd="3" presId="urn:microsoft.com/office/officeart/2005/8/layout/hList7"/>
    <dgm:cxn modelId="{5B5EDA86-07BE-4CA1-8B2C-BAE12F46A820}" srcId="{A1683B36-53CA-467C-B67B-2CD32867BE60}" destId="{9966F544-9C63-42FC-A828-F66102C154B8}" srcOrd="0" destOrd="0" parTransId="{0040952E-DEF2-427B-8088-C20FEDA4AB64}" sibTransId="{62CC2A18-A112-42CD-B348-AA62FCA769F3}"/>
    <dgm:cxn modelId="{AC34EC87-4B84-4EE8-9D90-5005991EB02A}" srcId="{09775BFF-610A-43A9-B7EA-66B0CCDEF7ED}" destId="{0305E01F-EF8E-4962-833E-4DEC048E0A53}" srcOrd="0" destOrd="0" parTransId="{94B2B636-7B5B-4748-87E5-0160FE243C05}" sibTransId="{0BC716F2-60DA-4E33-B623-2BC98AD222A1}"/>
    <dgm:cxn modelId="{5779598B-C8CA-4D56-A270-B97BCFE1D1AA}" srcId="{09775BFF-610A-43A9-B7EA-66B0CCDEF7ED}" destId="{C8664699-F7D9-4B21-85DB-A6DB90930704}" srcOrd="2" destOrd="0" parTransId="{2DB83E53-2CF3-4C26-AEAE-E1186582EB1D}" sibTransId="{3F9924A0-E49D-453C-BBB9-C595127678FF}"/>
    <dgm:cxn modelId="{6F71B08B-1006-49DA-BF8A-76466FA01E98}" srcId="{88673456-9425-4F17-AED7-F0DFE4B07AB0}" destId="{CCC5F1A4-147C-422A-8590-B19F70579D4D}" srcOrd="0" destOrd="0" parTransId="{39FD5836-0C0B-4E66-AB9D-DDF7211D94C5}" sibTransId="{B9BEF62C-1824-463B-B1F4-F328406F64A8}"/>
    <dgm:cxn modelId="{AF06BD96-0DA4-4AD6-9CE1-0A91BF5C3A47}" type="presOf" srcId="{AA145764-4AC5-481C-86FD-CF245B245315}" destId="{6AD121C8-1352-49F8-8C06-8B796A12FA8E}" srcOrd="1" destOrd="3" presId="urn:microsoft.com/office/officeart/2005/8/layout/hList7"/>
    <dgm:cxn modelId="{63D36C97-B428-42C5-8CDF-6627912D49A3}" type="presOf" srcId="{0305E01F-EF8E-4962-833E-4DEC048E0A53}" destId="{8FD1EEB8-A3B8-499D-866A-E5B4B8628C8A}" srcOrd="1" destOrd="1" presId="urn:microsoft.com/office/officeart/2005/8/layout/hList7"/>
    <dgm:cxn modelId="{7D971799-123D-4738-B183-9772C519F710}" srcId="{D726B9B8-DB51-4176-9244-1E98F8BFE367}" destId="{914274D0-DB1F-4904-A487-CD2A659566DD}" srcOrd="0" destOrd="0" parTransId="{CF32FE4D-98EA-4E53-92AB-855787E98566}" sibTransId="{9681C56A-A1E0-4885-8C34-1D61ACB83032}"/>
    <dgm:cxn modelId="{5A24E5A2-983D-4090-9874-0047BB1A4561}" type="presOf" srcId="{A1683B36-53CA-467C-B67B-2CD32867BE60}" destId="{6E47C391-40D1-497E-BFF0-3C778505D2FD}" srcOrd="1" destOrd="0" presId="urn:microsoft.com/office/officeart/2005/8/layout/hList7"/>
    <dgm:cxn modelId="{D441D0A5-ABE1-491E-924C-ACC61A2942BC}" type="presOf" srcId="{CCC5F1A4-147C-422A-8590-B19F70579D4D}" destId="{9C472DB5-5044-4C0B-AD8D-0F656CFEF761}" srcOrd="0" destOrd="1" presId="urn:microsoft.com/office/officeart/2005/8/layout/hList7"/>
    <dgm:cxn modelId="{093E10AB-237B-4743-A9D5-2995327A932B}" type="presOf" srcId="{F19FDFBA-11B9-4043-B078-A76EB7EBEB4D}" destId="{6AD121C8-1352-49F8-8C06-8B796A12FA8E}" srcOrd="1" destOrd="2" presId="urn:microsoft.com/office/officeart/2005/8/layout/hList7"/>
    <dgm:cxn modelId="{8B8598B0-A2C8-4222-BFBE-CD876C900776}" type="presOf" srcId="{AA145764-4AC5-481C-86FD-CF245B245315}" destId="{AAB0594D-3F39-4B7F-984C-93A79E929B15}" srcOrd="0" destOrd="3" presId="urn:microsoft.com/office/officeart/2005/8/layout/hList7"/>
    <dgm:cxn modelId="{DD8EB1B0-3609-4270-87F5-6A977AC8A52A}" srcId="{D726B9B8-DB51-4176-9244-1E98F8BFE367}" destId="{88673456-9425-4F17-AED7-F0DFE4B07AB0}" srcOrd="2" destOrd="0" parTransId="{8DB5A806-A163-47E4-B7EF-ED08F92170E9}" sibTransId="{570FFE59-94A1-4BC6-A6AE-EFC0856F5B36}"/>
    <dgm:cxn modelId="{167756B2-2CCA-48AB-9593-88E83376383C}" type="presOf" srcId="{69F50AE8-64A4-4E3F-94BE-2F7DE67AC3B2}" destId="{9C472DB5-5044-4C0B-AD8D-0F656CFEF761}" srcOrd="0" destOrd="3" presId="urn:microsoft.com/office/officeart/2005/8/layout/hList7"/>
    <dgm:cxn modelId="{07875FC5-43E9-49B4-BD29-38F9A9E7B276}" type="presOf" srcId="{88673456-9425-4F17-AED7-F0DFE4B07AB0}" destId="{9C472DB5-5044-4C0B-AD8D-0F656CFEF761}" srcOrd="0" destOrd="0" presId="urn:microsoft.com/office/officeart/2005/8/layout/hList7"/>
    <dgm:cxn modelId="{ADF7EFC9-7645-4798-B532-D3A836034B78}" type="presOf" srcId="{CD1ADC78-395F-46BC-ABC5-9519599AEB10}" destId="{9A4C196E-E96E-45F7-BF06-ABC92A57F1DB}" srcOrd="0" destOrd="2" presId="urn:microsoft.com/office/officeart/2005/8/layout/hList7"/>
    <dgm:cxn modelId="{AC8550D1-A880-4BA7-A8FB-DA93D45CD430}" type="presOf" srcId="{88673456-9425-4F17-AED7-F0DFE4B07AB0}" destId="{22DECD4C-5C9F-4E86-961C-5B8B070FEFF9}" srcOrd="1" destOrd="0" presId="urn:microsoft.com/office/officeart/2005/8/layout/hList7"/>
    <dgm:cxn modelId="{4240B3D6-66B1-4C75-882D-EE3C77BC8FC2}" type="presOf" srcId="{CCC5F1A4-147C-422A-8590-B19F70579D4D}" destId="{22DECD4C-5C9F-4E86-961C-5B8B070FEFF9}" srcOrd="1" destOrd="1" presId="urn:microsoft.com/office/officeart/2005/8/layout/hList7"/>
    <dgm:cxn modelId="{9F327ED9-5CEF-4741-B023-E767E18B1BD8}" type="presOf" srcId="{0305E01F-EF8E-4962-833E-4DEC048E0A53}" destId="{9A4C196E-E96E-45F7-BF06-ABC92A57F1DB}" srcOrd="0" destOrd="1" presId="urn:microsoft.com/office/officeart/2005/8/layout/hList7"/>
    <dgm:cxn modelId="{014DAFDC-27AA-4D41-BB14-97C8F0B8E363}" type="presOf" srcId="{09775BFF-610A-43A9-B7EA-66B0CCDEF7ED}" destId="{8FD1EEB8-A3B8-499D-866A-E5B4B8628C8A}" srcOrd="1" destOrd="0" presId="urn:microsoft.com/office/officeart/2005/8/layout/hList7"/>
    <dgm:cxn modelId="{86CB41E2-64E0-47BF-B01C-B86378A9CCE6}" srcId="{914274D0-DB1F-4904-A487-CD2A659566DD}" destId="{AA145764-4AC5-481C-86FD-CF245B245315}" srcOrd="2" destOrd="0" parTransId="{AB3FF631-462B-42DF-8D26-D841117D9C52}" sibTransId="{F259190C-A9C8-448B-BF9B-24125B817570}"/>
    <dgm:cxn modelId="{51FE73E2-3492-4080-826E-31B85D1431C4}" type="presOf" srcId="{914274D0-DB1F-4904-A487-CD2A659566DD}" destId="{6AD121C8-1352-49F8-8C06-8B796A12FA8E}" srcOrd="1" destOrd="0" presId="urn:microsoft.com/office/officeart/2005/8/layout/hList7"/>
    <dgm:cxn modelId="{A06CA6F0-ECCF-4CEA-8D51-69A815F04C9C}" type="presOf" srcId="{A1683B36-53CA-467C-B67B-2CD32867BE60}" destId="{1C38AA59-3BB7-405B-9802-E7505845C421}" srcOrd="0" destOrd="0" presId="urn:microsoft.com/office/officeart/2005/8/layout/hList7"/>
    <dgm:cxn modelId="{0E2CD7F1-13EF-4143-B851-B6C5D1A1FF69}" type="presOf" srcId="{09775BFF-610A-43A9-B7EA-66B0CCDEF7ED}" destId="{9A4C196E-E96E-45F7-BF06-ABC92A57F1DB}" srcOrd="0" destOrd="0" presId="urn:microsoft.com/office/officeart/2005/8/layout/hList7"/>
    <dgm:cxn modelId="{48AE8AF3-7FA7-4F0C-8A37-D88468F0E43D}" type="presOf" srcId="{7DDFB7F4-91D2-4A86-9729-D79208241AE2}" destId="{1C38AA59-3BB7-405B-9802-E7505845C421}" srcOrd="0" destOrd="2" presId="urn:microsoft.com/office/officeart/2005/8/layout/hList7"/>
    <dgm:cxn modelId="{8407CCF5-C377-4C27-8FC4-CF25BAEBB8D2}" type="presOf" srcId="{C8664699-F7D9-4B21-85DB-A6DB90930704}" destId="{8FD1EEB8-A3B8-499D-866A-E5B4B8628C8A}" srcOrd="1" destOrd="3" presId="urn:microsoft.com/office/officeart/2005/8/layout/hList7"/>
    <dgm:cxn modelId="{7CB0E1F5-D950-4291-8034-C36C34525F8A}" type="presOf" srcId="{7DDFB7F4-91D2-4A86-9729-D79208241AE2}" destId="{6E47C391-40D1-497E-BFF0-3C778505D2FD}" srcOrd="1" destOrd="2" presId="urn:microsoft.com/office/officeart/2005/8/layout/hList7"/>
    <dgm:cxn modelId="{9D2B46F7-5499-4F95-A2E7-67785E9ACBCF}" srcId="{88673456-9425-4F17-AED7-F0DFE4B07AB0}" destId="{FE802D69-3305-40F9-8EE4-6A86120E9235}" srcOrd="1" destOrd="0" parTransId="{CDDBB95B-6E48-46F4-A8F3-77B955820430}" sibTransId="{35E22905-6F85-4719-9E55-BBC4BA1D7C99}"/>
    <dgm:cxn modelId="{65CC8EB5-D39F-464B-824C-8FD8EF41D4B8}" type="presParOf" srcId="{64C11F18-665C-41C5-8F85-8A2ECB51A188}" destId="{60E5E154-6C9D-4BB4-B500-869396F1149E}" srcOrd="0" destOrd="0" presId="urn:microsoft.com/office/officeart/2005/8/layout/hList7"/>
    <dgm:cxn modelId="{4BA8A774-BEC5-499F-9803-4A708CD3D1F0}" type="presParOf" srcId="{64C11F18-665C-41C5-8F85-8A2ECB51A188}" destId="{65C6C9C3-83B6-420D-8DA2-CF040AA9B7B1}" srcOrd="1" destOrd="0" presId="urn:microsoft.com/office/officeart/2005/8/layout/hList7"/>
    <dgm:cxn modelId="{848BD272-365E-4307-896D-C50B07284BF1}" type="presParOf" srcId="{65C6C9C3-83B6-420D-8DA2-CF040AA9B7B1}" destId="{450E2CA1-A286-418E-A4DE-6A02A0CF8367}" srcOrd="0" destOrd="0" presId="urn:microsoft.com/office/officeart/2005/8/layout/hList7"/>
    <dgm:cxn modelId="{FC2E2D66-D99F-4AE7-A774-C2AC499F1901}" type="presParOf" srcId="{450E2CA1-A286-418E-A4DE-6A02A0CF8367}" destId="{AAB0594D-3F39-4B7F-984C-93A79E929B15}" srcOrd="0" destOrd="0" presId="urn:microsoft.com/office/officeart/2005/8/layout/hList7"/>
    <dgm:cxn modelId="{7B67E26D-5BE0-4152-80E4-EFA035DF8337}" type="presParOf" srcId="{450E2CA1-A286-418E-A4DE-6A02A0CF8367}" destId="{6AD121C8-1352-49F8-8C06-8B796A12FA8E}" srcOrd="1" destOrd="0" presId="urn:microsoft.com/office/officeart/2005/8/layout/hList7"/>
    <dgm:cxn modelId="{8E144840-B687-4245-9F62-DC22E4B3B752}" type="presParOf" srcId="{450E2CA1-A286-418E-A4DE-6A02A0CF8367}" destId="{1D3E171B-2DAC-4E8F-916A-DFB67C772670}" srcOrd="2" destOrd="0" presId="urn:microsoft.com/office/officeart/2005/8/layout/hList7"/>
    <dgm:cxn modelId="{02AA9004-8349-4CCB-8CFF-26C26C64A868}" type="presParOf" srcId="{450E2CA1-A286-418E-A4DE-6A02A0CF8367}" destId="{4EA660A0-4A4D-4D2C-9D83-B9CBA4F8C9FE}" srcOrd="3" destOrd="0" presId="urn:microsoft.com/office/officeart/2005/8/layout/hList7"/>
    <dgm:cxn modelId="{BFCDEF08-20B4-4EE8-973C-7BBC57C4B7B8}" type="presParOf" srcId="{65C6C9C3-83B6-420D-8DA2-CF040AA9B7B1}" destId="{C86A5856-1F7B-490E-99CC-01189959C540}" srcOrd="1" destOrd="0" presId="urn:microsoft.com/office/officeart/2005/8/layout/hList7"/>
    <dgm:cxn modelId="{1B34734D-57BA-4940-B1BD-81DF5CF91447}" type="presParOf" srcId="{65C6C9C3-83B6-420D-8DA2-CF040AA9B7B1}" destId="{2EB75842-9FB1-4512-9563-4DC2EA834ABE}" srcOrd="2" destOrd="0" presId="urn:microsoft.com/office/officeart/2005/8/layout/hList7"/>
    <dgm:cxn modelId="{334337E5-D302-4794-BD66-F8283A4D3BD6}" type="presParOf" srcId="{2EB75842-9FB1-4512-9563-4DC2EA834ABE}" destId="{9A4C196E-E96E-45F7-BF06-ABC92A57F1DB}" srcOrd="0" destOrd="0" presId="urn:microsoft.com/office/officeart/2005/8/layout/hList7"/>
    <dgm:cxn modelId="{8FC23AC8-0A02-4A77-AD5A-DFE0D1A8CB78}" type="presParOf" srcId="{2EB75842-9FB1-4512-9563-4DC2EA834ABE}" destId="{8FD1EEB8-A3B8-499D-866A-E5B4B8628C8A}" srcOrd="1" destOrd="0" presId="urn:microsoft.com/office/officeart/2005/8/layout/hList7"/>
    <dgm:cxn modelId="{69D58B81-300B-493D-A9E0-2172A97742BB}" type="presParOf" srcId="{2EB75842-9FB1-4512-9563-4DC2EA834ABE}" destId="{2C4400D8-DDE8-4E6C-BC28-A9A314F4F543}" srcOrd="2" destOrd="0" presId="urn:microsoft.com/office/officeart/2005/8/layout/hList7"/>
    <dgm:cxn modelId="{D810EA4D-77A3-49CB-AD90-AD57C909B098}" type="presParOf" srcId="{2EB75842-9FB1-4512-9563-4DC2EA834ABE}" destId="{B6A55B25-39C0-45B4-A3B9-A8B1098DFB7A}" srcOrd="3" destOrd="0" presId="urn:microsoft.com/office/officeart/2005/8/layout/hList7"/>
    <dgm:cxn modelId="{95F0B400-6FA5-4B7C-9744-A969869BE3B5}" type="presParOf" srcId="{65C6C9C3-83B6-420D-8DA2-CF040AA9B7B1}" destId="{02285DFA-6BC8-48D6-90AD-E679A0B991FB}" srcOrd="3" destOrd="0" presId="urn:microsoft.com/office/officeart/2005/8/layout/hList7"/>
    <dgm:cxn modelId="{B7024AB4-6097-4144-8D33-EF4293ED3A5E}" type="presParOf" srcId="{65C6C9C3-83B6-420D-8DA2-CF040AA9B7B1}" destId="{B9AA9501-7714-4C53-B21A-1261016C6E5E}" srcOrd="4" destOrd="0" presId="urn:microsoft.com/office/officeart/2005/8/layout/hList7"/>
    <dgm:cxn modelId="{F73ABCB4-EAB1-4CE5-9265-8B6110CF2AE3}" type="presParOf" srcId="{B9AA9501-7714-4C53-B21A-1261016C6E5E}" destId="{9C472DB5-5044-4C0B-AD8D-0F656CFEF761}" srcOrd="0" destOrd="0" presId="urn:microsoft.com/office/officeart/2005/8/layout/hList7"/>
    <dgm:cxn modelId="{0DE1A2F1-E65C-469A-A4C1-DF4A8DC2685E}" type="presParOf" srcId="{B9AA9501-7714-4C53-B21A-1261016C6E5E}" destId="{22DECD4C-5C9F-4E86-961C-5B8B070FEFF9}" srcOrd="1" destOrd="0" presId="urn:microsoft.com/office/officeart/2005/8/layout/hList7"/>
    <dgm:cxn modelId="{FD37DBF8-0B88-410B-90F6-341B3950C214}" type="presParOf" srcId="{B9AA9501-7714-4C53-B21A-1261016C6E5E}" destId="{7C418EB3-D68F-4504-B594-726D1A0C1B63}" srcOrd="2" destOrd="0" presId="urn:microsoft.com/office/officeart/2005/8/layout/hList7"/>
    <dgm:cxn modelId="{724B37DC-1DD7-434A-89A7-4E3643AF748C}" type="presParOf" srcId="{B9AA9501-7714-4C53-B21A-1261016C6E5E}" destId="{5C0C7EF3-9C84-4C7B-8772-3AEAF8E42D3E}" srcOrd="3" destOrd="0" presId="urn:microsoft.com/office/officeart/2005/8/layout/hList7"/>
    <dgm:cxn modelId="{65D3054A-59D6-45AD-A15C-84DB9A2ACB35}" type="presParOf" srcId="{65C6C9C3-83B6-420D-8DA2-CF040AA9B7B1}" destId="{27D2B748-4765-4CD5-8579-76FE61E569AD}" srcOrd="5" destOrd="0" presId="urn:microsoft.com/office/officeart/2005/8/layout/hList7"/>
    <dgm:cxn modelId="{77F11899-09B2-4B91-8FF7-77E9E65ED85E}" type="presParOf" srcId="{65C6C9C3-83B6-420D-8DA2-CF040AA9B7B1}" destId="{D0A0A6EF-D993-45C0-A26D-253D7900B758}" srcOrd="6" destOrd="0" presId="urn:microsoft.com/office/officeart/2005/8/layout/hList7"/>
    <dgm:cxn modelId="{8AF5E907-FB6E-4FD1-A4EC-181AEE3C1996}" type="presParOf" srcId="{D0A0A6EF-D993-45C0-A26D-253D7900B758}" destId="{1C38AA59-3BB7-405B-9802-E7505845C421}" srcOrd="0" destOrd="0" presId="urn:microsoft.com/office/officeart/2005/8/layout/hList7"/>
    <dgm:cxn modelId="{0BF41502-A6A2-4803-BB1D-D23763B72D27}" type="presParOf" srcId="{D0A0A6EF-D993-45C0-A26D-253D7900B758}" destId="{6E47C391-40D1-497E-BFF0-3C778505D2FD}" srcOrd="1" destOrd="0" presId="urn:microsoft.com/office/officeart/2005/8/layout/hList7"/>
    <dgm:cxn modelId="{CBEE66D6-4A4D-4ECD-ABD7-E6345CB5FA5C}" type="presParOf" srcId="{D0A0A6EF-D993-45C0-A26D-253D7900B758}" destId="{F35EF141-E63B-439E-B3D6-3C3672B53D1A}" srcOrd="2" destOrd="0" presId="urn:microsoft.com/office/officeart/2005/8/layout/hList7"/>
    <dgm:cxn modelId="{01017917-0C35-44F9-8D1D-6F382379A510}" type="presParOf" srcId="{D0A0A6EF-D993-45C0-A26D-253D7900B758}" destId="{F2D9A67A-9077-4139-86C1-46EFB2E61F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EDECA-8F8E-4355-9A53-BBE05607C3A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AAF9E9B-E435-4835-AB8A-48E88D6369CD}">
      <dgm:prSet phldrT="[Szöveg]"/>
      <dgm:spPr/>
      <dgm:t>
        <a:bodyPr/>
        <a:lstStyle/>
        <a:p>
          <a:r>
            <a:rPr lang="hu-HU" dirty="0"/>
            <a:t>Általános kérdőív</a:t>
          </a:r>
        </a:p>
      </dgm:t>
    </dgm:pt>
    <dgm:pt modelId="{0E8ACA7B-3241-447F-8072-8C531A5D6B01}" type="parTrans" cxnId="{578E864E-F11B-4224-90AF-1D85D633D27A}">
      <dgm:prSet/>
      <dgm:spPr/>
      <dgm:t>
        <a:bodyPr/>
        <a:lstStyle/>
        <a:p>
          <a:endParaRPr lang="hu-HU"/>
        </a:p>
      </dgm:t>
    </dgm:pt>
    <dgm:pt modelId="{C37E8E5F-1613-4D47-8FE7-B92594537761}" type="sibTrans" cxnId="{578E864E-F11B-4224-90AF-1D85D633D27A}">
      <dgm:prSet/>
      <dgm:spPr/>
      <dgm:t>
        <a:bodyPr/>
        <a:lstStyle/>
        <a:p>
          <a:endParaRPr lang="hu-HU"/>
        </a:p>
      </dgm:t>
    </dgm:pt>
    <dgm:pt modelId="{69A3667B-E2B7-419B-82EC-79DA406C960F}">
      <dgm:prSet phldrT="[Szöveg]" custT="1"/>
      <dgm:spPr/>
      <dgm:t>
        <a:bodyPr/>
        <a:lstStyle/>
        <a:p>
          <a:r>
            <a:rPr lang="hu-HU" sz="1200" dirty="0"/>
            <a:t>Nyilvános, zárt rendszerű, vagy e-mail cím alapú lekérdezés, véleményezés</a:t>
          </a:r>
        </a:p>
      </dgm:t>
    </dgm:pt>
    <dgm:pt modelId="{0A860535-DDE7-4228-9FF5-98FE26147D20}" type="parTrans" cxnId="{642D6EAF-1712-4078-967E-EB96F2619576}">
      <dgm:prSet/>
      <dgm:spPr/>
      <dgm:t>
        <a:bodyPr/>
        <a:lstStyle/>
        <a:p>
          <a:endParaRPr lang="hu-HU"/>
        </a:p>
      </dgm:t>
    </dgm:pt>
    <dgm:pt modelId="{3E3BAE0D-3486-4C3C-A936-495FAE54E9AE}" type="sibTrans" cxnId="{642D6EAF-1712-4078-967E-EB96F2619576}">
      <dgm:prSet/>
      <dgm:spPr/>
      <dgm:t>
        <a:bodyPr/>
        <a:lstStyle/>
        <a:p>
          <a:endParaRPr lang="hu-HU"/>
        </a:p>
      </dgm:t>
    </dgm:pt>
    <dgm:pt modelId="{2FF094E2-5EA3-4841-92C2-F5E44C8825E9}">
      <dgm:prSet phldrT="[Szöveg]" custT="1"/>
      <dgm:spPr/>
      <dgm:t>
        <a:bodyPr/>
        <a:lstStyle/>
        <a:p>
          <a:r>
            <a:rPr lang="hu-HU" sz="1200" dirty="0"/>
            <a:t>Mint a DPR, legutóbb lemorzsolódás vizsgálatra használtuk (EHÖK)</a:t>
          </a:r>
        </a:p>
      </dgm:t>
    </dgm:pt>
    <dgm:pt modelId="{3B9832F9-F118-452E-AB81-40FB69D15F93}" type="parTrans" cxnId="{F0ED8EBC-DC13-4CEC-9987-670C6DDA1749}">
      <dgm:prSet/>
      <dgm:spPr/>
      <dgm:t>
        <a:bodyPr/>
        <a:lstStyle/>
        <a:p>
          <a:endParaRPr lang="hu-HU"/>
        </a:p>
      </dgm:t>
    </dgm:pt>
    <dgm:pt modelId="{00F4DA93-E19B-40A2-92CB-2046550B5BB1}" type="sibTrans" cxnId="{F0ED8EBC-DC13-4CEC-9987-670C6DDA1749}">
      <dgm:prSet/>
      <dgm:spPr/>
      <dgm:t>
        <a:bodyPr/>
        <a:lstStyle/>
        <a:p>
          <a:endParaRPr lang="hu-HU"/>
        </a:p>
      </dgm:t>
    </dgm:pt>
    <dgm:pt modelId="{027ADA90-E5B4-40EE-905E-C68DC82F1F02}">
      <dgm:prSet phldrT="[Szöveg]"/>
      <dgm:spPr/>
      <dgm:t>
        <a:bodyPr/>
        <a:lstStyle/>
        <a:p>
          <a:r>
            <a:rPr lang="hu-HU" dirty="0"/>
            <a:t>Oktatói Munka Hallgatói Véleményezése </a:t>
          </a:r>
        </a:p>
      </dgm:t>
    </dgm:pt>
    <dgm:pt modelId="{716B7606-4282-4314-B463-E6ED8A93EF68}" type="parTrans" cxnId="{654B979C-65AF-4898-9E6E-EFD1AD95FB4A}">
      <dgm:prSet/>
      <dgm:spPr/>
      <dgm:t>
        <a:bodyPr/>
        <a:lstStyle/>
        <a:p>
          <a:endParaRPr lang="hu-HU"/>
        </a:p>
      </dgm:t>
    </dgm:pt>
    <dgm:pt modelId="{ADBA8798-F5C9-4E72-9492-7DFE0D9F13CC}" type="sibTrans" cxnId="{654B979C-65AF-4898-9E6E-EFD1AD95FB4A}">
      <dgm:prSet/>
      <dgm:spPr/>
      <dgm:t>
        <a:bodyPr/>
        <a:lstStyle/>
        <a:p>
          <a:endParaRPr lang="hu-HU"/>
        </a:p>
      </dgm:t>
    </dgm:pt>
    <dgm:pt modelId="{4C2F65DA-5278-4456-A074-115076EF1DF6}">
      <dgm:prSet phldrT="[Szöveg]" custT="1"/>
      <dgm:spPr/>
      <dgm:t>
        <a:bodyPr/>
        <a:lstStyle/>
        <a:p>
          <a:r>
            <a:rPr lang="hu-HU" sz="1200" dirty="0"/>
            <a:t>Tárgy értékelő (tantárgy &gt; kurzus &gt; oktató lekérdezése)</a:t>
          </a:r>
        </a:p>
      </dgm:t>
    </dgm:pt>
    <dgm:pt modelId="{34A981DA-51EF-477F-ABF1-ECD03C98E0BB}" type="parTrans" cxnId="{06D53D67-0B66-4A8C-9FE2-D625F2EE7AA0}">
      <dgm:prSet/>
      <dgm:spPr/>
      <dgm:t>
        <a:bodyPr/>
        <a:lstStyle/>
        <a:p>
          <a:endParaRPr lang="hu-HU"/>
        </a:p>
      </dgm:t>
    </dgm:pt>
    <dgm:pt modelId="{1F9E563F-DDA7-4A33-89F6-889DA678B496}" type="sibTrans" cxnId="{06D53D67-0B66-4A8C-9FE2-D625F2EE7AA0}">
      <dgm:prSet/>
      <dgm:spPr/>
      <dgm:t>
        <a:bodyPr/>
        <a:lstStyle/>
        <a:p>
          <a:endParaRPr lang="hu-HU"/>
        </a:p>
      </dgm:t>
    </dgm:pt>
    <dgm:pt modelId="{0303FC99-2A49-46D4-B55D-0028BA66C8DE}">
      <dgm:prSet phldrT="[Szöveg]" custT="1"/>
      <dgm:spPr/>
      <dgm:t>
        <a:bodyPr/>
        <a:lstStyle/>
        <a:p>
          <a:r>
            <a:rPr lang="hu-HU" sz="1200" dirty="0"/>
            <a:t>Kurzus értékelő (kurzus &gt; oktató lekérdezése)</a:t>
          </a:r>
        </a:p>
      </dgm:t>
    </dgm:pt>
    <dgm:pt modelId="{08731F50-265A-42BB-B49C-F96A7E9DA0D4}" type="parTrans" cxnId="{1C14223E-EDD3-492D-82A6-EFB28D6A5951}">
      <dgm:prSet/>
      <dgm:spPr/>
      <dgm:t>
        <a:bodyPr/>
        <a:lstStyle/>
        <a:p>
          <a:endParaRPr lang="hu-HU"/>
        </a:p>
      </dgm:t>
    </dgm:pt>
    <dgm:pt modelId="{D3553BD1-6F82-4030-AAA5-036428EBABBD}" type="sibTrans" cxnId="{1C14223E-EDD3-492D-82A6-EFB28D6A5951}">
      <dgm:prSet/>
      <dgm:spPr/>
      <dgm:t>
        <a:bodyPr/>
        <a:lstStyle/>
        <a:p>
          <a:endParaRPr lang="hu-HU"/>
        </a:p>
      </dgm:t>
    </dgm:pt>
    <dgm:pt modelId="{9B9201D8-D1EA-4187-8071-46EAA5681813}">
      <dgm:prSet phldrT="[Szöveg]"/>
      <dgm:spPr/>
      <dgm:t>
        <a:bodyPr/>
        <a:lstStyle/>
        <a:p>
          <a:r>
            <a:rPr lang="hu-HU" dirty="0"/>
            <a:t>Vizsgáztatás</a:t>
          </a:r>
        </a:p>
      </dgm:t>
    </dgm:pt>
    <dgm:pt modelId="{94AA8BC7-2CED-4320-8BD6-847BBBF162BC}" type="parTrans" cxnId="{00E44598-B35D-4571-B020-ED7A4148DEDE}">
      <dgm:prSet/>
      <dgm:spPr/>
      <dgm:t>
        <a:bodyPr/>
        <a:lstStyle/>
        <a:p>
          <a:endParaRPr lang="hu-HU"/>
        </a:p>
      </dgm:t>
    </dgm:pt>
    <dgm:pt modelId="{69879E79-2E57-477F-B72F-70DBC4F47128}" type="sibTrans" cxnId="{00E44598-B35D-4571-B020-ED7A4148DEDE}">
      <dgm:prSet/>
      <dgm:spPr/>
      <dgm:t>
        <a:bodyPr/>
        <a:lstStyle/>
        <a:p>
          <a:endParaRPr lang="hu-HU"/>
        </a:p>
      </dgm:t>
    </dgm:pt>
    <dgm:pt modelId="{D535D44C-D460-4B74-80C9-58A3C8220B73}">
      <dgm:prSet phldrT="[Szöveg]"/>
      <dgm:spPr/>
      <dgm:t>
        <a:bodyPr/>
        <a:lstStyle/>
        <a:p>
          <a:r>
            <a:rPr lang="hu-HU" dirty="0"/>
            <a:t>Évközi feladatban vagy vizsgaidőpontban</a:t>
          </a:r>
        </a:p>
      </dgm:t>
    </dgm:pt>
    <dgm:pt modelId="{96439936-7D68-4805-8D3C-0CDE0B36EA65}" type="parTrans" cxnId="{D13D960C-37C4-444E-9388-4AA2B7DAFEAB}">
      <dgm:prSet/>
      <dgm:spPr/>
      <dgm:t>
        <a:bodyPr/>
        <a:lstStyle/>
        <a:p>
          <a:endParaRPr lang="hu-HU"/>
        </a:p>
      </dgm:t>
    </dgm:pt>
    <dgm:pt modelId="{C0534070-FA52-4B5F-B76D-3954F3194A19}" type="sibTrans" cxnId="{D13D960C-37C4-444E-9388-4AA2B7DAFEAB}">
      <dgm:prSet/>
      <dgm:spPr/>
      <dgm:t>
        <a:bodyPr/>
        <a:lstStyle/>
        <a:p>
          <a:endParaRPr lang="hu-HU"/>
        </a:p>
      </dgm:t>
    </dgm:pt>
    <dgm:pt modelId="{AAAB7DC0-A46A-4022-B839-74F582434818}">
      <dgm:prSet phldrT="[Szöveg]" custT="1"/>
      <dgm:spPr/>
      <dgm:t>
        <a:bodyPr/>
        <a:lstStyle/>
        <a:p>
          <a:r>
            <a:rPr lang="hu-HU" sz="1200" dirty="0"/>
            <a:t>Oktató értékelő (oktató &gt; kurzus lekérdezése)</a:t>
          </a:r>
        </a:p>
      </dgm:t>
    </dgm:pt>
    <dgm:pt modelId="{F1DD53BC-4A6C-4B34-B86B-8F007477423D}" type="parTrans" cxnId="{52378C18-8A6D-4E06-9689-74C37D795086}">
      <dgm:prSet/>
      <dgm:spPr/>
      <dgm:t>
        <a:bodyPr/>
        <a:lstStyle/>
        <a:p>
          <a:endParaRPr lang="hu-HU"/>
        </a:p>
      </dgm:t>
    </dgm:pt>
    <dgm:pt modelId="{973BACF8-595C-4908-9FC6-B74F39103977}" type="sibTrans" cxnId="{52378C18-8A6D-4E06-9689-74C37D795086}">
      <dgm:prSet/>
      <dgm:spPr/>
      <dgm:t>
        <a:bodyPr/>
        <a:lstStyle/>
        <a:p>
          <a:endParaRPr lang="hu-HU"/>
        </a:p>
      </dgm:t>
    </dgm:pt>
    <dgm:pt modelId="{57E6C55D-0151-4203-8ECB-EEA6C04356CD}">
      <dgm:prSet phldrT="[Szöveg]" custT="1"/>
      <dgm:spPr/>
      <dgm:t>
        <a:bodyPr/>
        <a:lstStyle/>
        <a:p>
          <a:r>
            <a:rPr lang="hu-HU" sz="1200" dirty="0"/>
            <a:t>Előadás (óratartás) értékelés, vizsgatartás értékelés</a:t>
          </a:r>
        </a:p>
      </dgm:t>
    </dgm:pt>
    <dgm:pt modelId="{10E81BF2-ED6C-4177-B64D-B5C5E33D2638}" type="parTrans" cxnId="{35085AC6-6D95-47A8-B936-5650B9E7E4A3}">
      <dgm:prSet/>
      <dgm:spPr/>
      <dgm:t>
        <a:bodyPr/>
        <a:lstStyle/>
        <a:p>
          <a:endParaRPr lang="hu-HU"/>
        </a:p>
      </dgm:t>
    </dgm:pt>
    <dgm:pt modelId="{405213C6-E50C-494B-B843-9285BB56D663}" type="sibTrans" cxnId="{35085AC6-6D95-47A8-B936-5650B9E7E4A3}">
      <dgm:prSet/>
      <dgm:spPr/>
      <dgm:t>
        <a:bodyPr/>
        <a:lstStyle/>
        <a:p>
          <a:endParaRPr lang="hu-HU"/>
        </a:p>
      </dgm:t>
    </dgm:pt>
    <dgm:pt modelId="{6F51D78D-AD7D-432B-959D-77E5BF98D7C3}">
      <dgm:prSet phldrT="[Szöveg]"/>
      <dgm:spPr/>
      <dgm:t>
        <a:bodyPr/>
        <a:lstStyle/>
        <a:p>
          <a:r>
            <a:rPr lang="hu-HU" dirty="0"/>
            <a:t>Kérdésbankból összeállított random generált teszt, vagy csoportbontás</a:t>
          </a:r>
        </a:p>
      </dgm:t>
    </dgm:pt>
    <dgm:pt modelId="{575C0036-D4C9-4FC8-8A30-B081BBAAD64D}" type="parTrans" cxnId="{4E82857C-CEEA-45B7-BDBF-F82123D748DC}">
      <dgm:prSet/>
      <dgm:spPr/>
      <dgm:t>
        <a:bodyPr/>
        <a:lstStyle/>
        <a:p>
          <a:endParaRPr lang="hu-HU"/>
        </a:p>
      </dgm:t>
    </dgm:pt>
    <dgm:pt modelId="{3A26C4F4-ECD4-49DC-BD33-4292DAD918F5}" type="sibTrans" cxnId="{4E82857C-CEEA-45B7-BDBF-F82123D748DC}">
      <dgm:prSet/>
      <dgm:spPr/>
      <dgm:t>
        <a:bodyPr/>
        <a:lstStyle/>
        <a:p>
          <a:endParaRPr lang="hu-HU"/>
        </a:p>
      </dgm:t>
    </dgm:pt>
    <dgm:pt modelId="{C8BAC96A-5B7A-4EF4-8BDB-DBC6FD841A28}">
      <dgm:prSet phldrT="[Szöveg]"/>
      <dgm:spPr/>
      <dgm:t>
        <a:bodyPr/>
        <a:lstStyle/>
        <a:p>
          <a:r>
            <a:rPr lang="hu-HU" dirty="0"/>
            <a:t>Nem csak zárt rendszerben hanem e-mail cím alapján is vizsgáztathatunk</a:t>
          </a:r>
        </a:p>
      </dgm:t>
    </dgm:pt>
    <dgm:pt modelId="{436A2A09-E3CA-4363-8674-ACBE179C0519}" type="parTrans" cxnId="{6F99542A-FDED-463B-AAA5-7CB962EEBDED}">
      <dgm:prSet/>
      <dgm:spPr/>
      <dgm:t>
        <a:bodyPr/>
        <a:lstStyle/>
        <a:p>
          <a:endParaRPr lang="hu-HU"/>
        </a:p>
      </dgm:t>
    </dgm:pt>
    <dgm:pt modelId="{22EEE323-8A40-4D06-BCA9-512B79C4E435}" type="sibTrans" cxnId="{6F99542A-FDED-463B-AAA5-7CB962EEBDED}">
      <dgm:prSet/>
      <dgm:spPr/>
      <dgm:t>
        <a:bodyPr/>
        <a:lstStyle/>
        <a:p>
          <a:endParaRPr lang="hu-HU"/>
        </a:p>
      </dgm:t>
    </dgm:pt>
    <dgm:pt modelId="{1D792E71-8EA8-4643-A494-6119E1652B58}">
      <dgm:prSet phldrT="[Szöveg]" custT="1"/>
      <dgm:spPr/>
      <dgm:t>
        <a:bodyPr/>
        <a:lstStyle/>
        <a:p>
          <a:r>
            <a:rPr lang="hu-HU" sz="1700" dirty="0"/>
            <a:t>OMHV extra</a:t>
          </a:r>
        </a:p>
      </dgm:t>
    </dgm:pt>
    <dgm:pt modelId="{9D27C0CF-0F3F-43CC-8D7E-B4AA4B6183DF}" type="parTrans" cxnId="{8A1C7A87-E6F9-483D-9FFA-018AFE69EE28}">
      <dgm:prSet/>
      <dgm:spPr/>
      <dgm:t>
        <a:bodyPr/>
        <a:lstStyle/>
        <a:p>
          <a:endParaRPr lang="hu-HU"/>
        </a:p>
      </dgm:t>
    </dgm:pt>
    <dgm:pt modelId="{444904AF-8360-496A-8C0F-E8B4D7C88B02}" type="sibTrans" cxnId="{8A1C7A87-E6F9-483D-9FFA-018AFE69EE28}">
      <dgm:prSet/>
      <dgm:spPr/>
      <dgm:t>
        <a:bodyPr/>
        <a:lstStyle/>
        <a:p>
          <a:endParaRPr lang="hu-HU"/>
        </a:p>
      </dgm:t>
    </dgm:pt>
    <dgm:pt modelId="{A1DF0720-627C-436B-82DF-32AB14FFBA5F}" type="pres">
      <dgm:prSet presAssocID="{714EDECA-8F8E-4355-9A53-BBE05607C3A7}" presName="Name0" presStyleCnt="0">
        <dgm:presLayoutVars>
          <dgm:chMax/>
          <dgm:chPref/>
          <dgm:dir/>
        </dgm:presLayoutVars>
      </dgm:prSet>
      <dgm:spPr/>
    </dgm:pt>
    <dgm:pt modelId="{B616DF6D-2095-4FB0-852C-D4A32126D561}" type="pres">
      <dgm:prSet presAssocID="{CAAF9E9B-E435-4835-AB8A-48E88D6369CD}" presName="parenttextcomposite" presStyleCnt="0"/>
      <dgm:spPr/>
    </dgm:pt>
    <dgm:pt modelId="{5BB24C33-51D9-4B54-8E7C-ACEFDE5B4319}" type="pres">
      <dgm:prSet presAssocID="{CAAF9E9B-E435-4835-AB8A-48E88D6369CD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70EE50AA-38E7-40E2-BB41-9D167B1D3648}" type="pres">
      <dgm:prSet presAssocID="{CAAF9E9B-E435-4835-AB8A-48E88D6369CD}" presName="composite" presStyleCnt="0"/>
      <dgm:spPr/>
    </dgm:pt>
    <dgm:pt modelId="{F7EF4C63-973B-4C66-BB27-C34EE82C6787}" type="pres">
      <dgm:prSet presAssocID="{CAAF9E9B-E435-4835-AB8A-48E88D6369CD}" presName="chevron1" presStyleLbl="alignNode1" presStyleIdx="0" presStyleCnt="28"/>
      <dgm:spPr/>
    </dgm:pt>
    <dgm:pt modelId="{52607F0C-2DDF-4205-A892-FE930D9672FB}" type="pres">
      <dgm:prSet presAssocID="{CAAF9E9B-E435-4835-AB8A-48E88D6369CD}" presName="chevron2" presStyleLbl="alignNode1" presStyleIdx="1" presStyleCnt="28"/>
      <dgm:spPr/>
    </dgm:pt>
    <dgm:pt modelId="{1146C5A0-21CD-4485-B964-0729AC0B48BF}" type="pres">
      <dgm:prSet presAssocID="{CAAF9E9B-E435-4835-AB8A-48E88D6369CD}" presName="chevron3" presStyleLbl="alignNode1" presStyleIdx="2" presStyleCnt="28"/>
      <dgm:spPr/>
    </dgm:pt>
    <dgm:pt modelId="{BB1528CF-8544-450B-B1FC-BD1C1A155916}" type="pres">
      <dgm:prSet presAssocID="{CAAF9E9B-E435-4835-AB8A-48E88D6369CD}" presName="chevron4" presStyleLbl="alignNode1" presStyleIdx="3" presStyleCnt="28"/>
      <dgm:spPr/>
    </dgm:pt>
    <dgm:pt modelId="{508B8A77-CA7F-4726-A99C-F3FB7DE0B5B7}" type="pres">
      <dgm:prSet presAssocID="{CAAF9E9B-E435-4835-AB8A-48E88D6369CD}" presName="chevron5" presStyleLbl="alignNode1" presStyleIdx="4" presStyleCnt="28"/>
      <dgm:spPr/>
    </dgm:pt>
    <dgm:pt modelId="{BC29A97E-34A5-4F1F-BEBD-87B062B0FFF8}" type="pres">
      <dgm:prSet presAssocID="{CAAF9E9B-E435-4835-AB8A-48E88D6369CD}" presName="chevron6" presStyleLbl="alignNode1" presStyleIdx="5" presStyleCnt="28"/>
      <dgm:spPr/>
    </dgm:pt>
    <dgm:pt modelId="{5ECBB2C4-E248-45DA-BCAD-113A195A8C16}" type="pres">
      <dgm:prSet presAssocID="{CAAF9E9B-E435-4835-AB8A-48E88D6369CD}" presName="chevron7" presStyleLbl="alignNode1" presStyleIdx="6" presStyleCnt="28"/>
      <dgm:spPr/>
    </dgm:pt>
    <dgm:pt modelId="{67EC79F2-17B1-425A-AE22-1EB09486A063}" type="pres">
      <dgm:prSet presAssocID="{CAAF9E9B-E435-4835-AB8A-48E88D6369CD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3AA6ED73-952E-4633-B704-A3E05C98DC1B}" type="pres">
      <dgm:prSet presAssocID="{C37E8E5F-1613-4D47-8FE7-B92594537761}" presName="sibTrans" presStyleCnt="0"/>
      <dgm:spPr/>
    </dgm:pt>
    <dgm:pt modelId="{1894AAC4-7A17-44DF-9C20-7E71B8974BCD}" type="pres">
      <dgm:prSet presAssocID="{027ADA90-E5B4-40EE-905E-C68DC82F1F02}" presName="parenttextcomposite" presStyleCnt="0"/>
      <dgm:spPr/>
    </dgm:pt>
    <dgm:pt modelId="{1BE8F02A-DA30-4C8A-9B9A-4260CE64D4CD}" type="pres">
      <dgm:prSet presAssocID="{027ADA90-E5B4-40EE-905E-C68DC82F1F02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E539787F-43A2-4392-9529-98B0A85CA7D2}" type="pres">
      <dgm:prSet presAssocID="{027ADA90-E5B4-40EE-905E-C68DC82F1F02}" presName="composite" presStyleCnt="0"/>
      <dgm:spPr/>
    </dgm:pt>
    <dgm:pt modelId="{1471B8DA-4859-4A71-80B8-DAC28848027D}" type="pres">
      <dgm:prSet presAssocID="{027ADA90-E5B4-40EE-905E-C68DC82F1F02}" presName="chevron1" presStyleLbl="alignNode1" presStyleIdx="7" presStyleCnt="28"/>
      <dgm:spPr/>
    </dgm:pt>
    <dgm:pt modelId="{4EA266C4-064A-42A0-BC9C-5CB7AA6BA2B3}" type="pres">
      <dgm:prSet presAssocID="{027ADA90-E5B4-40EE-905E-C68DC82F1F02}" presName="chevron2" presStyleLbl="alignNode1" presStyleIdx="8" presStyleCnt="28"/>
      <dgm:spPr/>
    </dgm:pt>
    <dgm:pt modelId="{9F5A42BF-685C-4076-8F61-459954C69E82}" type="pres">
      <dgm:prSet presAssocID="{027ADA90-E5B4-40EE-905E-C68DC82F1F02}" presName="chevron3" presStyleLbl="alignNode1" presStyleIdx="9" presStyleCnt="28"/>
      <dgm:spPr/>
    </dgm:pt>
    <dgm:pt modelId="{074C44F2-271D-4C84-839B-11BFD26EFFA3}" type="pres">
      <dgm:prSet presAssocID="{027ADA90-E5B4-40EE-905E-C68DC82F1F02}" presName="chevron4" presStyleLbl="alignNode1" presStyleIdx="10" presStyleCnt="28"/>
      <dgm:spPr/>
    </dgm:pt>
    <dgm:pt modelId="{3AEB49EF-4FAE-493F-87B8-2C05C2F7D48F}" type="pres">
      <dgm:prSet presAssocID="{027ADA90-E5B4-40EE-905E-C68DC82F1F02}" presName="chevron5" presStyleLbl="alignNode1" presStyleIdx="11" presStyleCnt="28"/>
      <dgm:spPr/>
    </dgm:pt>
    <dgm:pt modelId="{FDB6F240-7DE2-48BD-9926-44811C0087B3}" type="pres">
      <dgm:prSet presAssocID="{027ADA90-E5B4-40EE-905E-C68DC82F1F02}" presName="chevron6" presStyleLbl="alignNode1" presStyleIdx="12" presStyleCnt="28"/>
      <dgm:spPr/>
    </dgm:pt>
    <dgm:pt modelId="{A1744370-2035-49E5-9AC6-D011766A102F}" type="pres">
      <dgm:prSet presAssocID="{027ADA90-E5B4-40EE-905E-C68DC82F1F02}" presName="chevron7" presStyleLbl="alignNode1" presStyleIdx="13" presStyleCnt="28"/>
      <dgm:spPr/>
    </dgm:pt>
    <dgm:pt modelId="{82DE1CEA-BE1A-461F-9F77-5B4E6806E041}" type="pres">
      <dgm:prSet presAssocID="{027ADA90-E5B4-40EE-905E-C68DC82F1F02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</dgm:pt>
    <dgm:pt modelId="{E4B98F1A-39E9-489D-8E68-06F9EF60BB6B}" type="pres">
      <dgm:prSet presAssocID="{ADBA8798-F5C9-4E72-9492-7DFE0D9F13CC}" presName="sibTrans" presStyleCnt="0"/>
      <dgm:spPr/>
    </dgm:pt>
    <dgm:pt modelId="{B738FAD2-B152-4BC2-8D17-742B7FAD9E46}" type="pres">
      <dgm:prSet presAssocID="{1D792E71-8EA8-4643-A494-6119E1652B58}" presName="parenttextcomposite" presStyleCnt="0"/>
      <dgm:spPr/>
    </dgm:pt>
    <dgm:pt modelId="{4460925D-F657-4B53-8A5F-AA4C2D3E6090}" type="pres">
      <dgm:prSet presAssocID="{1D792E71-8EA8-4643-A494-6119E1652B58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089A7CC2-D249-41F5-9550-E2E3D240BAB1}" type="pres">
      <dgm:prSet presAssocID="{1D792E71-8EA8-4643-A494-6119E1652B58}" presName="composite" presStyleCnt="0"/>
      <dgm:spPr/>
    </dgm:pt>
    <dgm:pt modelId="{B1C08627-ED78-430F-AADF-502116C2F646}" type="pres">
      <dgm:prSet presAssocID="{1D792E71-8EA8-4643-A494-6119E1652B58}" presName="chevron1" presStyleLbl="alignNode1" presStyleIdx="14" presStyleCnt="28"/>
      <dgm:spPr/>
    </dgm:pt>
    <dgm:pt modelId="{E35DA552-771F-439E-A066-512D8D240EFC}" type="pres">
      <dgm:prSet presAssocID="{1D792E71-8EA8-4643-A494-6119E1652B58}" presName="chevron2" presStyleLbl="alignNode1" presStyleIdx="15" presStyleCnt="28"/>
      <dgm:spPr/>
    </dgm:pt>
    <dgm:pt modelId="{1806AD47-0D9B-421C-A0BB-E9BDE355F678}" type="pres">
      <dgm:prSet presAssocID="{1D792E71-8EA8-4643-A494-6119E1652B58}" presName="chevron3" presStyleLbl="alignNode1" presStyleIdx="16" presStyleCnt="28"/>
      <dgm:spPr/>
    </dgm:pt>
    <dgm:pt modelId="{9D5C6867-79ED-41A5-AE6B-85098E8F5C06}" type="pres">
      <dgm:prSet presAssocID="{1D792E71-8EA8-4643-A494-6119E1652B58}" presName="chevron4" presStyleLbl="alignNode1" presStyleIdx="17" presStyleCnt="28"/>
      <dgm:spPr/>
    </dgm:pt>
    <dgm:pt modelId="{629D7D56-A9B4-4B60-A2E9-F2D0D44B70CD}" type="pres">
      <dgm:prSet presAssocID="{1D792E71-8EA8-4643-A494-6119E1652B58}" presName="chevron5" presStyleLbl="alignNode1" presStyleIdx="18" presStyleCnt="28"/>
      <dgm:spPr/>
    </dgm:pt>
    <dgm:pt modelId="{D18CDA91-16DD-4FD7-A9D3-9DB1724C9761}" type="pres">
      <dgm:prSet presAssocID="{1D792E71-8EA8-4643-A494-6119E1652B58}" presName="chevron6" presStyleLbl="alignNode1" presStyleIdx="19" presStyleCnt="28"/>
      <dgm:spPr/>
    </dgm:pt>
    <dgm:pt modelId="{08F51F45-DEC2-4B11-BFCB-9A0F8F7EB409}" type="pres">
      <dgm:prSet presAssocID="{1D792E71-8EA8-4643-A494-6119E1652B58}" presName="chevron7" presStyleLbl="alignNode1" presStyleIdx="20" presStyleCnt="28"/>
      <dgm:spPr/>
    </dgm:pt>
    <dgm:pt modelId="{335B48A5-DB4B-4D7D-BCDB-3C6B866A641F}" type="pres">
      <dgm:prSet presAssocID="{1D792E71-8EA8-4643-A494-6119E1652B58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</dgm:pt>
    <dgm:pt modelId="{ADC77D62-40BE-47E0-8275-950604A71D08}" type="pres">
      <dgm:prSet presAssocID="{444904AF-8360-496A-8C0F-E8B4D7C88B02}" presName="sibTrans" presStyleCnt="0"/>
      <dgm:spPr/>
    </dgm:pt>
    <dgm:pt modelId="{7D710784-46B8-448D-BB60-BEFF881B21AD}" type="pres">
      <dgm:prSet presAssocID="{9B9201D8-D1EA-4187-8071-46EAA5681813}" presName="parenttextcomposite" presStyleCnt="0"/>
      <dgm:spPr/>
    </dgm:pt>
    <dgm:pt modelId="{B3436B78-AC81-475F-95AD-FDE6EA04390E}" type="pres">
      <dgm:prSet presAssocID="{9B9201D8-D1EA-4187-8071-46EAA5681813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C4FC9CA3-25FC-4EC0-99F6-7B67E6C14D62}" type="pres">
      <dgm:prSet presAssocID="{9B9201D8-D1EA-4187-8071-46EAA5681813}" presName="composite" presStyleCnt="0"/>
      <dgm:spPr/>
    </dgm:pt>
    <dgm:pt modelId="{67B80966-13EA-4B89-A8FB-D5BCE5ADAC87}" type="pres">
      <dgm:prSet presAssocID="{9B9201D8-D1EA-4187-8071-46EAA5681813}" presName="chevron1" presStyleLbl="alignNode1" presStyleIdx="21" presStyleCnt="28"/>
      <dgm:spPr/>
    </dgm:pt>
    <dgm:pt modelId="{E8186931-DFF8-4C91-AFAF-9AA6B1055765}" type="pres">
      <dgm:prSet presAssocID="{9B9201D8-D1EA-4187-8071-46EAA5681813}" presName="chevron2" presStyleLbl="alignNode1" presStyleIdx="22" presStyleCnt="28"/>
      <dgm:spPr/>
    </dgm:pt>
    <dgm:pt modelId="{D68E3ACA-F860-46CE-ADE0-87711B501D8C}" type="pres">
      <dgm:prSet presAssocID="{9B9201D8-D1EA-4187-8071-46EAA5681813}" presName="chevron3" presStyleLbl="alignNode1" presStyleIdx="23" presStyleCnt="28"/>
      <dgm:spPr/>
    </dgm:pt>
    <dgm:pt modelId="{6243BA0A-6C32-4359-A9D0-319EBC33E442}" type="pres">
      <dgm:prSet presAssocID="{9B9201D8-D1EA-4187-8071-46EAA5681813}" presName="chevron4" presStyleLbl="alignNode1" presStyleIdx="24" presStyleCnt="28"/>
      <dgm:spPr/>
    </dgm:pt>
    <dgm:pt modelId="{629EB4CA-1BF5-434B-9E2E-ABCE28E53608}" type="pres">
      <dgm:prSet presAssocID="{9B9201D8-D1EA-4187-8071-46EAA5681813}" presName="chevron5" presStyleLbl="alignNode1" presStyleIdx="25" presStyleCnt="28"/>
      <dgm:spPr/>
    </dgm:pt>
    <dgm:pt modelId="{A1FB91B3-E107-42D9-9A52-B09C9D81D5DE}" type="pres">
      <dgm:prSet presAssocID="{9B9201D8-D1EA-4187-8071-46EAA5681813}" presName="chevron6" presStyleLbl="alignNode1" presStyleIdx="26" presStyleCnt="28"/>
      <dgm:spPr/>
    </dgm:pt>
    <dgm:pt modelId="{448C7778-BE69-4CB4-8148-FC616E785F61}" type="pres">
      <dgm:prSet presAssocID="{9B9201D8-D1EA-4187-8071-46EAA5681813}" presName="chevron7" presStyleLbl="alignNode1" presStyleIdx="27" presStyleCnt="28"/>
      <dgm:spPr/>
    </dgm:pt>
    <dgm:pt modelId="{FB4681DE-81A6-4DE6-957C-EE1EB37F67C5}" type="pres">
      <dgm:prSet presAssocID="{9B9201D8-D1EA-4187-8071-46EAA5681813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D13D960C-37C4-444E-9388-4AA2B7DAFEAB}" srcId="{9B9201D8-D1EA-4187-8071-46EAA5681813}" destId="{D535D44C-D460-4B74-80C9-58A3C8220B73}" srcOrd="0" destOrd="0" parTransId="{96439936-7D68-4805-8D3C-0CDE0B36EA65}" sibTransId="{C0534070-FA52-4B5F-B76D-3954F3194A19}"/>
    <dgm:cxn modelId="{52378C18-8A6D-4E06-9689-74C37D795086}" srcId="{1D792E71-8EA8-4643-A494-6119E1652B58}" destId="{AAAB7DC0-A46A-4022-B839-74F582434818}" srcOrd="0" destOrd="0" parTransId="{F1DD53BC-4A6C-4B34-B86B-8F007477423D}" sibTransId="{973BACF8-595C-4908-9FC6-B74F39103977}"/>
    <dgm:cxn modelId="{6F99542A-FDED-463B-AAA5-7CB962EEBDED}" srcId="{9B9201D8-D1EA-4187-8071-46EAA5681813}" destId="{C8BAC96A-5B7A-4EF4-8BDB-DBC6FD841A28}" srcOrd="2" destOrd="0" parTransId="{436A2A09-E3CA-4363-8674-ACBE179C0519}" sibTransId="{22EEE323-8A40-4D06-BCA9-512B79C4E435}"/>
    <dgm:cxn modelId="{62451B35-1C13-4E33-9B62-352470C98199}" type="presOf" srcId="{D535D44C-D460-4B74-80C9-58A3C8220B73}" destId="{FB4681DE-81A6-4DE6-957C-EE1EB37F67C5}" srcOrd="0" destOrd="0" presId="urn:microsoft.com/office/officeart/2008/layout/VerticalAccentList"/>
    <dgm:cxn modelId="{1C14223E-EDD3-492D-82A6-EFB28D6A5951}" srcId="{027ADA90-E5B4-40EE-905E-C68DC82F1F02}" destId="{0303FC99-2A49-46D4-B55D-0028BA66C8DE}" srcOrd="1" destOrd="0" parTransId="{08731F50-265A-42BB-B49C-F96A7E9DA0D4}" sibTransId="{D3553BD1-6F82-4030-AAA5-036428EBABBD}"/>
    <dgm:cxn modelId="{07418E44-B995-4D34-AC7E-FBF2D5AF5EEF}" type="presOf" srcId="{69A3667B-E2B7-419B-82EC-79DA406C960F}" destId="{67EC79F2-17B1-425A-AE22-1EB09486A063}" srcOrd="0" destOrd="0" presId="urn:microsoft.com/office/officeart/2008/layout/VerticalAccentList"/>
    <dgm:cxn modelId="{06D53D67-0B66-4A8C-9FE2-D625F2EE7AA0}" srcId="{027ADA90-E5B4-40EE-905E-C68DC82F1F02}" destId="{4C2F65DA-5278-4456-A074-115076EF1DF6}" srcOrd="0" destOrd="0" parTransId="{34A981DA-51EF-477F-ABF1-ECD03C98E0BB}" sibTransId="{1F9E563F-DDA7-4A33-89F6-889DA678B496}"/>
    <dgm:cxn modelId="{FE39C26D-7512-4F1C-A5B3-357C7669C87D}" type="presOf" srcId="{C8BAC96A-5B7A-4EF4-8BDB-DBC6FD841A28}" destId="{FB4681DE-81A6-4DE6-957C-EE1EB37F67C5}" srcOrd="0" destOrd="2" presId="urn:microsoft.com/office/officeart/2008/layout/VerticalAccentList"/>
    <dgm:cxn modelId="{BDD0F36D-E083-4517-8C4C-F4951C0B7A6C}" type="presOf" srcId="{57E6C55D-0151-4203-8ECB-EEA6C04356CD}" destId="{335B48A5-DB4B-4D7D-BCDB-3C6B866A641F}" srcOrd="0" destOrd="1" presId="urn:microsoft.com/office/officeart/2008/layout/VerticalAccentList"/>
    <dgm:cxn modelId="{578E864E-F11B-4224-90AF-1D85D633D27A}" srcId="{714EDECA-8F8E-4355-9A53-BBE05607C3A7}" destId="{CAAF9E9B-E435-4835-AB8A-48E88D6369CD}" srcOrd="0" destOrd="0" parTransId="{0E8ACA7B-3241-447F-8072-8C531A5D6B01}" sibTransId="{C37E8E5F-1613-4D47-8FE7-B92594537761}"/>
    <dgm:cxn modelId="{3F745475-106A-4C4C-AEF7-1F04F87C1E18}" type="presOf" srcId="{9B9201D8-D1EA-4187-8071-46EAA5681813}" destId="{B3436B78-AC81-475F-95AD-FDE6EA04390E}" srcOrd="0" destOrd="0" presId="urn:microsoft.com/office/officeart/2008/layout/VerticalAccentList"/>
    <dgm:cxn modelId="{500A7756-1C92-4E0A-9710-1B4BF60D3870}" type="presOf" srcId="{714EDECA-8F8E-4355-9A53-BBE05607C3A7}" destId="{A1DF0720-627C-436B-82DF-32AB14FFBA5F}" srcOrd="0" destOrd="0" presId="urn:microsoft.com/office/officeart/2008/layout/VerticalAccentList"/>
    <dgm:cxn modelId="{4E82857C-CEEA-45B7-BDBF-F82123D748DC}" srcId="{9B9201D8-D1EA-4187-8071-46EAA5681813}" destId="{6F51D78D-AD7D-432B-959D-77E5BF98D7C3}" srcOrd="1" destOrd="0" parTransId="{575C0036-D4C9-4FC8-8A30-B081BBAAD64D}" sibTransId="{3A26C4F4-ECD4-49DC-BD33-4292DAD918F5}"/>
    <dgm:cxn modelId="{90D98B83-0D75-4C31-87BB-11FF0C9AC315}" type="presOf" srcId="{027ADA90-E5B4-40EE-905E-C68DC82F1F02}" destId="{1BE8F02A-DA30-4C8A-9B9A-4260CE64D4CD}" srcOrd="0" destOrd="0" presId="urn:microsoft.com/office/officeart/2008/layout/VerticalAccentList"/>
    <dgm:cxn modelId="{8A1C7A87-E6F9-483D-9FFA-018AFE69EE28}" srcId="{714EDECA-8F8E-4355-9A53-BBE05607C3A7}" destId="{1D792E71-8EA8-4643-A494-6119E1652B58}" srcOrd="2" destOrd="0" parTransId="{9D27C0CF-0F3F-43CC-8D7E-B4AA4B6183DF}" sibTransId="{444904AF-8360-496A-8C0F-E8B4D7C88B02}"/>
    <dgm:cxn modelId="{B034518D-C625-448B-99FB-40763BBFCAE4}" type="presOf" srcId="{6F51D78D-AD7D-432B-959D-77E5BF98D7C3}" destId="{FB4681DE-81A6-4DE6-957C-EE1EB37F67C5}" srcOrd="0" destOrd="1" presId="urn:microsoft.com/office/officeart/2008/layout/VerticalAccentList"/>
    <dgm:cxn modelId="{4509E58F-81F7-4C25-AEB0-962C10547C1C}" type="presOf" srcId="{CAAF9E9B-E435-4835-AB8A-48E88D6369CD}" destId="{5BB24C33-51D9-4B54-8E7C-ACEFDE5B4319}" srcOrd="0" destOrd="0" presId="urn:microsoft.com/office/officeart/2008/layout/VerticalAccentList"/>
    <dgm:cxn modelId="{D3BD7292-384A-4F13-A9B7-172EA449312E}" type="presOf" srcId="{4C2F65DA-5278-4456-A074-115076EF1DF6}" destId="{82DE1CEA-BE1A-461F-9F77-5B4E6806E041}" srcOrd="0" destOrd="0" presId="urn:microsoft.com/office/officeart/2008/layout/VerticalAccentList"/>
    <dgm:cxn modelId="{00E44598-B35D-4571-B020-ED7A4148DEDE}" srcId="{714EDECA-8F8E-4355-9A53-BBE05607C3A7}" destId="{9B9201D8-D1EA-4187-8071-46EAA5681813}" srcOrd="3" destOrd="0" parTransId="{94AA8BC7-2CED-4320-8BD6-847BBBF162BC}" sibTransId="{69879E79-2E57-477F-B72F-70DBC4F47128}"/>
    <dgm:cxn modelId="{654B979C-65AF-4898-9E6E-EFD1AD95FB4A}" srcId="{714EDECA-8F8E-4355-9A53-BBE05607C3A7}" destId="{027ADA90-E5B4-40EE-905E-C68DC82F1F02}" srcOrd="1" destOrd="0" parTransId="{716B7606-4282-4314-B463-E6ED8A93EF68}" sibTransId="{ADBA8798-F5C9-4E72-9492-7DFE0D9F13CC}"/>
    <dgm:cxn modelId="{0FB9A6A7-046B-4497-AF68-7DBCF6056217}" type="presOf" srcId="{0303FC99-2A49-46D4-B55D-0028BA66C8DE}" destId="{82DE1CEA-BE1A-461F-9F77-5B4E6806E041}" srcOrd="0" destOrd="1" presId="urn:microsoft.com/office/officeart/2008/layout/VerticalAccentList"/>
    <dgm:cxn modelId="{CFE152AD-2C2F-40C4-AA39-5EF6D7FB278E}" type="presOf" srcId="{2FF094E2-5EA3-4841-92C2-F5E44C8825E9}" destId="{67EC79F2-17B1-425A-AE22-1EB09486A063}" srcOrd="0" destOrd="1" presId="urn:microsoft.com/office/officeart/2008/layout/VerticalAccentList"/>
    <dgm:cxn modelId="{642D6EAF-1712-4078-967E-EB96F2619576}" srcId="{CAAF9E9B-E435-4835-AB8A-48E88D6369CD}" destId="{69A3667B-E2B7-419B-82EC-79DA406C960F}" srcOrd="0" destOrd="0" parTransId="{0A860535-DDE7-4228-9FF5-98FE26147D20}" sibTransId="{3E3BAE0D-3486-4C3C-A936-495FAE54E9AE}"/>
    <dgm:cxn modelId="{F0ED8EBC-DC13-4CEC-9987-670C6DDA1749}" srcId="{CAAF9E9B-E435-4835-AB8A-48E88D6369CD}" destId="{2FF094E2-5EA3-4841-92C2-F5E44C8825E9}" srcOrd="1" destOrd="0" parTransId="{3B9832F9-F118-452E-AB81-40FB69D15F93}" sibTransId="{00F4DA93-E19B-40A2-92CB-2046550B5BB1}"/>
    <dgm:cxn modelId="{35085AC6-6D95-47A8-B936-5650B9E7E4A3}" srcId="{1D792E71-8EA8-4643-A494-6119E1652B58}" destId="{57E6C55D-0151-4203-8ECB-EEA6C04356CD}" srcOrd="1" destOrd="0" parTransId="{10E81BF2-ED6C-4177-B64D-B5C5E33D2638}" sibTransId="{405213C6-E50C-494B-B843-9285BB56D663}"/>
    <dgm:cxn modelId="{EEAC68D3-4B20-4377-BAFA-665B1F9F4000}" type="presOf" srcId="{AAAB7DC0-A46A-4022-B839-74F582434818}" destId="{335B48A5-DB4B-4D7D-BCDB-3C6B866A641F}" srcOrd="0" destOrd="0" presId="urn:microsoft.com/office/officeart/2008/layout/VerticalAccentList"/>
    <dgm:cxn modelId="{B6D8E8F9-CAEC-4DDC-91A5-FBFF326EB1A1}" type="presOf" srcId="{1D792E71-8EA8-4643-A494-6119E1652B58}" destId="{4460925D-F657-4B53-8A5F-AA4C2D3E6090}" srcOrd="0" destOrd="0" presId="urn:microsoft.com/office/officeart/2008/layout/VerticalAccentList"/>
    <dgm:cxn modelId="{ABC94DBA-9F33-42A0-987C-3DF29064ECFB}" type="presParOf" srcId="{A1DF0720-627C-436B-82DF-32AB14FFBA5F}" destId="{B616DF6D-2095-4FB0-852C-D4A32126D561}" srcOrd="0" destOrd="0" presId="urn:microsoft.com/office/officeart/2008/layout/VerticalAccentList"/>
    <dgm:cxn modelId="{897F7716-BACF-4615-A100-705E1AC27667}" type="presParOf" srcId="{B616DF6D-2095-4FB0-852C-D4A32126D561}" destId="{5BB24C33-51D9-4B54-8E7C-ACEFDE5B4319}" srcOrd="0" destOrd="0" presId="urn:microsoft.com/office/officeart/2008/layout/VerticalAccentList"/>
    <dgm:cxn modelId="{9C6AD650-861B-4C06-947F-2D83BAF0553F}" type="presParOf" srcId="{A1DF0720-627C-436B-82DF-32AB14FFBA5F}" destId="{70EE50AA-38E7-40E2-BB41-9D167B1D3648}" srcOrd="1" destOrd="0" presId="urn:microsoft.com/office/officeart/2008/layout/VerticalAccentList"/>
    <dgm:cxn modelId="{223FEB60-E478-436F-B047-74417377EEC5}" type="presParOf" srcId="{70EE50AA-38E7-40E2-BB41-9D167B1D3648}" destId="{F7EF4C63-973B-4C66-BB27-C34EE82C6787}" srcOrd="0" destOrd="0" presId="urn:microsoft.com/office/officeart/2008/layout/VerticalAccentList"/>
    <dgm:cxn modelId="{A9717865-C494-4465-9505-7337324A55A8}" type="presParOf" srcId="{70EE50AA-38E7-40E2-BB41-9D167B1D3648}" destId="{52607F0C-2DDF-4205-A892-FE930D9672FB}" srcOrd="1" destOrd="0" presId="urn:microsoft.com/office/officeart/2008/layout/VerticalAccentList"/>
    <dgm:cxn modelId="{F941EEB3-21A9-45E9-8376-3FEC68244043}" type="presParOf" srcId="{70EE50AA-38E7-40E2-BB41-9D167B1D3648}" destId="{1146C5A0-21CD-4485-B964-0729AC0B48BF}" srcOrd="2" destOrd="0" presId="urn:microsoft.com/office/officeart/2008/layout/VerticalAccentList"/>
    <dgm:cxn modelId="{34FC2E4C-198A-432C-9728-A0B660CD731D}" type="presParOf" srcId="{70EE50AA-38E7-40E2-BB41-9D167B1D3648}" destId="{BB1528CF-8544-450B-B1FC-BD1C1A155916}" srcOrd="3" destOrd="0" presId="urn:microsoft.com/office/officeart/2008/layout/VerticalAccentList"/>
    <dgm:cxn modelId="{6D7B5D32-AFDD-4B9A-8104-C4DD05E3D59F}" type="presParOf" srcId="{70EE50AA-38E7-40E2-BB41-9D167B1D3648}" destId="{508B8A77-CA7F-4726-A99C-F3FB7DE0B5B7}" srcOrd="4" destOrd="0" presId="urn:microsoft.com/office/officeart/2008/layout/VerticalAccentList"/>
    <dgm:cxn modelId="{361992E2-18A2-447F-9649-A7B72DA18EDC}" type="presParOf" srcId="{70EE50AA-38E7-40E2-BB41-9D167B1D3648}" destId="{BC29A97E-34A5-4F1F-BEBD-87B062B0FFF8}" srcOrd="5" destOrd="0" presId="urn:microsoft.com/office/officeart/2008/layout/VerticalAccentList"/>
    <dgm:cxn modelId="{D91027A3-5D66-4404-985F-1F653F2D93A3}" type="presParOf" srcId="{70EE50AA-38E7-40E2-BB41-9D167B1D3648}" destId="{5ECBB2C4-E248-45DA-BCAD-113A195A8C16}" srcOrd="6" destOrd="0" presId="urn:microsoft.com/office/officeart/2008/layout/VerticalAccentList"/>
    <dgm:cxn modelId="{A093FFEF-8FCB-4511-A6FF-245AB35E90C4}" type="presParOf" srcId="{70EE50AA-38E7-40E2-BB41-9D167B1D3648}" destId="{67EC79F2-17B1-425A-AE22-1EB09486A063}" srcOrd="7" destOrd="0" presId="urn:microsoft.com/office/officeart/2008/layout/VerticalAccentList"/>
    <dgm:cxn modelId="{D94CB969-B185-4C05-A48C-EF310588FBF7}" type="presParOf" srcId="{A1DF0720-627C-436B-82DF-32AB14FFBA5F}" destId="{3AA6ED73-952E-4633-B704-A3E05C98DC1B}" srcOrd="2" destOrd="0" presId="urn:microsoft.com/office/officeart/2008/layout/VerticalAccentList"/>
    <dgm:cxn modelId="{5C39809B-C03F-4D30-81B5-9225F1E7F6AD}" type="presParOf" srcId="{A1DF0720-627C-436B-82DF-32AB14FFBA5F}" destId="{1894AAC4-7A17-44DF-9C20-7E71B8974BCD}" srcOrd="3" destOrd="0" presId="urn:microsoft.com/office/officeart/2008/layout/VerticalAccentList"/>
    <dgm:cxn modelId="{732F7F8E-D5D4-4FC0-8DEF-AB0544BA7DFC}" type="presParOf" srcId="{1894AAC4-7A17-44DF-9C20-7E71B8974BCD}" destId="{1BE8F02A-DA30-4C8A-9B9A-4260CE64D4CD}" srcOrd="0" destOrd="0" presId="urn:microsoft.com/office/officeart/2008/layout/VerticalAccentList"/>
    <dgm:cxn modelId="{405F842F-F542-46B2-956A-53996B14061D}" type="presParOf" srcId="{A1DF0720-627C-436B-82DF-32AB14FFBA5F}" destId="{E539787F-43A2-4392-9529-98B0A85CA7D2}" srcOrd="4" destOrd="0" presId="urn:microsoft.com/office/officeart/2008/layout/VerticalAccentList"/>
    <dgm:cxn modelId="{8728DF82-2A76-42FA-A3A8-5BAD17023DF5}" type="presParOf" srcId="{E539787F-43A2-4392-9529-98B0A85CA7D2}" destId="{1471B8DA-4859-4A71-80B8-DAC28848027D}" srcOrd="0" destOrd="0" presId="urn:microsoft.com/office/officeart/2008/layout/VerticalAccentList"/>
    <dgm:cxn modelId="{6183E802-D3DF-4626-BB15-81E6EDE8C22A}" type="presParOf" srcId="{E539787F-43A2-4392-9529-98B0A85CA7D2}" destId="{4EA266C4-064A-42A0-BC9C-5CB7AA6BA2B3}" srcOrd="1" destOrd="0" presId="urn:microsoft.com/office/officeart/2008/layout/VerticalAccentList"/>
    <dgm:cxn modelId="{9A737D08-8A64-4D90-B3F0-02612CC1329F}" type="presParOf" srcId="{E539787F-43A2-4392-9529-98B0A85CA7D2}" destId="{9F5A42BF-685C-4076-8F61-459954C69E82}" srcOrd="2" destOrd="0" presId="urn:microsoft.com/office/officeart/2008/layout/VerticalAccentList"/>
    <dgm:cxn modelId="{51A5B5C8-3F66-4600-B4F0-B0EDBBC057D4}" type="presParOf" srcId="{E539787F-43A2-4392-9529-98B0A85CA7D2}" destId="{074C44F2-271D-4C84-839B-11BFD26EFFA3}" srcOrd="3" destOrd="0" presId="urn:microsoft.com/office/officeart/2008/layout/VerticalAccentList"/>
    <dgm:cxn modelId="{DAF02B5A-8E7F-48ED-9AF6-AC0BE54817D6}" type="presParOf" srcId="{E539787F-43A2-4392-9529-98B0A85CA7D2}" destId="{3AEB49EF-4FAE-493F-87B8-2C05C2F7D48F}" srcOrd="4" destOrd="0" presId="urn:microsoft.com/office/officeart/2008/layout/VerticalAccentList"/>
    <dgm:cxn modelId="{79AA66AD-504D-446D-9E88-9C19BC3CFBE9}" type="presParOf" srcId="{E539787F-43A2-4392-9529-98B0A85CA7D2}" destId="{FDB6F240-7DE2-48BD-9926-44811C0087B3}" srcOrd="5" destOrd="0" presId="urn:microsoft.com/office/officeart/2008/layout/VerticalAccentList"/>
    <dgm:cxn modelId="{DDFCAD3D-32B1-4BC9-A1F4-911F917124E0}" type="presParOf" srcId="{E539787F-43A2-4392-9529-98B0A85CA7D2}" destId="{A1744370-2035-49E5-9AC6-D011766A102F}" srcOrd="6" destOrd="0" presId="urn:microsoft.com/office/officeart/2008/layout/VerticalAccentList"/>
    <dgm:cxn modelId="{F04ACC36-9546-4DC3-9CCB-A21583F67C88}" type="presParOf" srcId="{E539787F-43A2-4392-9529-98B0A85CA7D2}" destId="{82DE1CEA-BE1A-461F-9F77-5B4E6806E041}" srcOrd="7" destOrd="0" presId="urn:microsoft.com/office/officeart/2008/layout/VerticalAccentList"/>
    <dgm:cxn modelId="{7A09790F-FE04-4415-9DC3-CEAF1BE66B92}" type="presParOf" srcId="{A1DF0720-627C-436B-82DF-32AB14FFBA5F}" destId="{E4B98F1A-39E9-489D-8E68-06F9EF60BB6B}" srcOrd="5" destOrd="0" presId="urn:microsoft.com/office/officeart/2008/layout/VerticalAccentList"/>
    <dgm:cxn modelId="{06993B00-E509-4F8D-BBDD-50134155955D}" type="presParOf" srcId="{A1DF0720-627C-436B-82DF-32AB14FFBA5F}" destId="{B738FAD2-B152-4BC2-8D17-742B7FAD9E46}" srcOrd="6" destOrd="0" presId="urn:microsoft.com/office/officeart/2008/layout/VerticalAccentList"/>
    <dgm:cxn modelId="{2E65F5B3-A438-4A27-8441-CCD057852792}" type="presParOf" srcId="{B738FAD2-B152-4BC2-8D17-742B7FAD9E46}" destId="{4460925D-F657-4B53-8A5F-AA4C2D3E6090}" srcOrd="0" destOrd="0" presId="urn:microsoft.com/office/officeart/2008/layout/VerticalAccentList"/>
    <dgm:cxn modelId="{816C57EE-1236-41E4-8624-C24092495282}" type="presParOf" srcId="{A1DF0720-627C-436B-82DF-32AB14FFBA5F}" destId="{089A7CC2-D249-41F5-9550-E2E3D240BAB1}" srcOrd="7" destOrd="0" presId="urn:microsoft.com/office/officeart/2008/layout/VerticalAccentList"/>
    <dgm:cxn modelId="{1E16FB79-CEA8-47AE-8501-1D9CDE4E5B05}" type="presParOf" srcId="{089A7CC2-D249-41F5-9550-E2E3D240BAB1}" destId="{B1C08627-ED78-430F-AADF-502116C2F646}" srcOrd="0" destOrd="0" presId="urn:microsoft.com/office/officeart/2008/layout/VerticalAccentList"/>
    <dgm:cxn modelId="{A22660C1-84C5-4CB5-8EB5-D3084B02A596}" type="presParOf" srcId="{089A7CC2-D249-41F5-9550-E2E3D240BAB1}" destId="{E35DA552-771F-439E-A066-512D8D240EFC}" srcOrd="1" destOrd="0" presId="urn:microsoft.com/office/officeart/2008/layout/VerticalAccentList"/>
    <dgm:cxn modelId="{6A96CA5A-6BAA-4F62-A6DA-6B625A517707}" type="presParOf" srcId="{089A7CC2-D249-41F5-9550-E2E3D240BAB1}" destId="{1806AD47-0D9B-421C-A0BB-E9BDE355F678}" srcOrd="2" destOrd="0" presId="urn:microsoft.com/office/officeart/2008/layout/VerticalAccentList"/>
    <dgm:cxn modelId="{8FA4D7C3-6EB1-4EA9-BC23-6DAE6B4B0FF9}" type="presParOf" srcId="{089A7CC2-D249-41F5-9550-E2E3D240BAB1}" destId="{9D5C6867-79ED-41A5-AE6B-85098E8F5C06}" srcOrd="3" destOrd="0" presId="urn:microsoft.com/office/officeart/2008/layout/VerticalAccentList"/>
    <dgm:cxn modelId="{BDC89DE9-6E0B-4D05-A718-80DB54E2718F}" type="presParOf" srcId="{089A7CC2-D249-41F5-9550-E2E3D240BAB1}" destId="{629D7D56-A9B4-4B60-A2E9-F2D0D44B70CD}" srcOrd="4" destOrd="0" presId="urn:microsoft.com/office/officeart/2008/layout/VerticalAccentList"/>
    <dgm:cxn modelId="{E55CE840-4230-4A06-AEB5-B096A3B560AF}" type="presParOf" srcId="{089A7CC2-D249-41F5-9550-E2E3D240BAB1}" destId="{D18CDA91-16DD-4FD7-A9D3-9DB1724C9761}" srcOrd="5" destOrd="0" presId="urn:microsoft.com/office/officeart/2008/layout/VerticalAccentList"/>
    <dgm:cxn modelId="{E4E15EB9-C2C3-48FD-8112-B3CA0330EC95}" type="presParOf" srcId="{089A7CC2-D249-41F5-9550-E2E3D240BAB1}" destId="{08F51F45-DEC2-4B11-BFCB-9A0F8F7EB409}" srcOrd="6" destOrd="0" presId="urn:microsoft.com/office/officeart/2008/layout/VerticalAccentList"/>
    <dgm:cxn modelId="{E3CB1EED-0AB2-4266-8A69-61AC93325AA8}" type="presParOf" srcId="{089A7CC2-D249-41F5-9550-E2E3D240BAB1}" destId="{335B48A5-DB4B-4D7D-BCDB-3C6B866A641F}" srcOrd="7" destOrd="0" presId="urn:microsoft.com/office/officeart/2008/layout/VerticalAccentList"/>
    <dgm:cxn modelId="{38612BFA-99D1-4A65-8258-831CE4713EF6}" type="presParOf" srcId="{A1DF0720-627C-436B-82DF-32AB14FFBA5F}" destId="{ADC77D62-40BE-47E0-8275-950604A71D08}" srcOrd="8" destOrd="0" presId="urn:microsoft.com/office/officeart/2008/layout/VerticalAccentList"/>
    <dgm:cxn modelId="{138CD6C3-028E-40D9-B883-AF00E065215A}" type="presParOf" srcId="{A1DF0720-627C-436B-82DF-32AB14FFBA5F}" destId="{7D710784-46B8-448D-BB60-BEFF881B21AD}" srcOrd="9" destOrd="0" presId="urn:microsoft.com/office/officeart/2008/layout/VerticalAccentList"/>
    <dgm:cxn modelId="{0593921B-46E0-4183-A774-A715678F9542}" type="presParOf" srcId="{7D710784-46B8-448D-BB60-BEFF881B21AD}" destId="{B3436B78-AC81-475F-95AD-FDE6EA04390E}" srcOrd="0" destOrd="0" presId="urn:microsoft.com/office/officeart/2008/layout/VerticalAccentList"/>
    <dgm:cxn modelId="{D45CC332-0701-4892-98CC-2D79D29A74CA}" type="presParOf" srcId="{A1DF0720-627C-436B-82DF-32AB14FFBA5F}" destId="{C4FC9CA3-25FC-4EC0-99F6-7B67E6C14D62}" srcOrd="10" destOrd="0" presId="urn:microsoft.com/office/officeart/2008/layout/VerticalAccentList"/>
    <dgm:cxn modelId="{FF055560-40C6-4B0F-AD4E-E8EBDB724D78}" type="presParOf" srcId="{C4FC9CA3-25FC-4EC0-99F6-7B67E6C14D62}" destId="{67B80966-13EA-4B89-A8FB-D5BCE5ADAC87}" srcOrd="0" destOrd="0" presId="urn:microsoft.com/office/officeart/2008/layout/VerticalAccentList"/>
    <dgm:cxn modelId="{EAA300C7-D0B7-4AED-A2B3-78974030CA8B}" type="presParOf" srcId="{C4FC9CA3-25FC-4EC0-99F6-7B67E6C14D62}" destId="{E8186931-DFF8-4C91-AFAF-9AA6B1055765}" srcOrd="1" destOrd="0" presId="urn:microsoft.com/office/officeart/2008/layout/VerticalAccentList"/>
    <dgm:cxn modelId="{8C17AFE0-76C4-4212-8514-054568FE74B4}" type="presParOf" srcId="{C4FC9CA3-25FC-4EC0-99F6-7B67E6C14D62}" destId="{D68E3ACA-F860-46CE-ADE0-87711B501D8C}" srcOrd="2" destOrd="0" presId="urn:microsoft.com/office/officeart/2008/layout/VerticalAccentList"/>
    <dgm:cxn modelId="{533A83F9-FE27-4C9E-84A3-561F7ED0BB18}" type="presParOf" srcId="{C4FC9CA3-25FC-4EC0-99F6-7B67E6C14D62}" destId="{6243BA0A-6C32-4359-A9D0-319EBC33E442}" srcOrd="3" destOrd="0" presId="urn:microsoft.com/office/officeart/2008/layout/VerticalAccentList"/>
    <dgm:cxn modelId="{F3683197-E7BE-43C1-9F66-C4783AEBDF63}" type="presParOf" srcId="{C4FC9CA3-25FC-4EC0-99F6-7B67E6C14D62}" destId="{629EB4CA-1BF5-434B-9E2E-ABCE28E53608}" srcOrd="4" destOrd="0" presId="urn:microsoft.com/office/officeart/2008/layout/VerticalAccentList"/>
    <dgm:cxn modelId="{C19FBED4-2E8D-4A8A-BF69-26FCFC986545}" type="presParOf" srcId="{C4FC9CA3-25FC-4EC0-99F6-7B67E6C14D62}" destId="{A1FB91B3-E107-42D9-9A52-B09C9D81D5DE}" srcOrd="5" destOrd="0" presId="urn:microsoft.com/office/officeart/2008/layout/VerticalAccentList"/>
    <dgm:cxn modelId="{12ABF57A-68CB-463D-87DB-F2912320E4CD}" type="presParOf" srcId="{C4FC9CA3-25FC-4EC0-99F6-7B67E6C14D62}" destId="{448C7778-BE69-4CB4-8148-FC616E785F61}" srcOrd="6" destOrd="0" presId="urn:microsoft.com/office/officeart/2008/layout/VerticalAccentList"/>
    <dgm:cxn modelId="{5E4A2E26-4103-44BB-952A-05C5309C34BA}" type="presParOf" srcId="{C4FC9CA3-25FC-4EC0-99F6-7B67E6C14D62}" destId="{FB4681DE-81A6-4DE6-957C-EE1EB37F67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8B58-4D82-4E66-A5A3-23D9E1603657}">
      <dsp:nvSpPr>
        <dsp:cNvPr id="0" name=""/>
        <dsp:cNvSpPr/>
      </dsp:nvSpPr>
      <dsp:spPr>
        <a:xfrm>
          <a:off x="3479811" y="2042953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Neptun</a:t>
          </a:r>
        </a:p>
      </dsp:txBody>
      <dsp:txXfrm>
        <a:off x="3677273" y="2240415"/>
        <a:ext cx="953430" cy="953430"/>
      </dsp:txXfrm>
    </dsp:sp>
    <dsp:sp modelId="{236533F3-6116-4FFD-9C29-2EB88F767E7D}">
      <dsp:nvSpPr>
        <dsp:cNvPr id="0" name=""/>
        <dsp:cNvSpPr/>
      </dsp:nvSpPr>
      <dsp:spPr>
        <a:xfrm rot="16200000">
          <a:off x="3816311" y="1690668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137105" y="1688391"/>
        <a:ext cx="33767" cy="33767"/>
      </dsp:txXfrm>
    </dsp:sp>
    <dsp:sp modelId="{E45C898E-0087-4C6D-A3F2-A026A7FEB0A4}">
      <dsp:nvSpPr>
        <dsp:cNvPr id="0" name=""/>
        <dsp:cNvSpPr/>
      </dsp:nvSpPr>
      <dsp:spPr>
        <a:xfrm>
          <a:off x="3479811" y="19243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/>
            <a:t>Active</a:t>
          </a:r>
          <a:r>
            <a:rPr lang="hu-HU" sz="1200" kern="1200" dirty="0"/>
            <a:t> </a:t>
          </a:r>
          <a:r>
            <a:rPr lang="hu-HU" sz="1200" kern="1200" dirty="0" err="1"/>
            <a:t>Directory</a:t>
          </a:r>
          <a:r>
            <a:rPr lang="hu-HU" sz="1200" kern="1200" dirty="0"/>
            <a:t> (központi azonosítás)</a:t>
          </a:r>
        </a:p>
      </dsp:txBody>
      <dsp:txXfrm>
        <a:off x="3677273" y="216705"/>
        <a:ext cx="953430" cy="953430"/>
      </dsp:txXfrm>
    </dsp:sp>
    <dsp:sp modelId="{A862641B-C585-4A5C-91EC-7C0E2E821ABE}">
      <dsp:nvSpPr>
        <dsp:cNvPr id="0" name=""/>
        <dsp:cNvSpPr/>
      </dsp:nvSpPr>
      <dsp:spPr>
        <a:xfrm rot="19285714">
          <a:off x="4607411" y="2071642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928205" y="2069365"/>
        <a:ext cx="33767" cy="33767"/>
      </dsp:txXfrm>
    </dsp:sp>
    <dsp:sp modelId="{5219E8F4-CA89-480D-9E82-72DD32F4B89E}">
      <dsp:nvSpPr>
        <dsp:cNvPr id="0" name=""/>
        <dsp:cNvSpPr/>
      </dsp:nvSpPr>
      <dsp:spPr>
        <a:xfrm>
          <a:off x="5062012" y="781191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Moodle / Teams online csoportok</a:t>
          </a:r>
        </a:p>
      </dsp:txBody>
      <dsp:txXfrm>
        <a:off x="5259474" y="978653"/>
        <a:ext cx="953430" cy="953430"/>
      </dsp:txXfrm>
    </dsp:sp>
    <dsp:sp modelId="{2DA1BA90-DAB8-4BDC-9C0F-6B754D4F3E9A}">
      <dsp:nvSpPr>
        <dsp:cNvPr id="0" name=""/>
        <dsp:cNvSpPr/>
      </dsp:nvSpPr>
      <dsp:spPr>
        <a:xfrm rot="771429">
          <a:off x="4802796" y="2927682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123590" y="2925405"/>
        <a:ext cx="33767" cy="33767"/>
      </dsp:txXfrm>
    </dsp:sp>
    <dsp:sp modelId="{95302AFF-BC5A-496E-BAD1-E61D927C5405}">
      <dsp:nvSpPr>
        <dsp:cNvPr id="0" name=""/>
        <dsp:cNvSpPr/>
      </dsp:nvSpPr>
      <dsp:spPr>
        <a:xfrm>
          <a:off x="5452783" y="2493271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Poszeidon (iratkezelés, dokumentum átadás)</a:t>
          </a:r>
        </a:p>
      </dsp:txBody>
      <dsp:txXfrm>
        <a:off x="5650245" y="2690733"/>
        <a:ext cx="953430" cy="953430"/>
      </dsp:txXfrm>
    </dsp:sp>
    <dsp:sp modelId="{E2472281-5CF3-44C1-B9A6-AC85AB4FA795}">
      <dsp:nvSpPr>
        <dsp:cNvPr id="0" name=""/>
        <dsp:cNvSpPr/>
      </dsp:nvSpPr>
      <dsp:spPr>
        <a:xfrm rot="3857143">
          <a:off x="4255338" y="3614173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576132" y="3611896"/>
        <a:ext cx="33767" cy="33767"/>
      </dsp:txXfrm>
    </dsp:sp>
    <dsp:sp modelId="{D31FE8A0-E88C-4DC5-81D7-C5F5E34109CF}">
      <dsp:nvSpPr>
        <dsp:cNvPr id="0" name=""/>
        <dsp:cNvSpPr/>
      </dsp:nvSpPr>
      <dsp:spPr>
        <a:xfrm>
          <a:off x="4357866" y="3866253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 err="1"/>
            <a:t>Unipoll</a:t>
          </a:r>
          <a:r>
            <a:rPr lang="hu-HU" sz="1200" kern="1200" dirty="0"/>
            <a:t> (elektronikus vizsgáztatás)</a:t>
          </a:r>
        </a:p>
      </dsp:txBody>
      <dsp:txXfrm>
        <a:off x="4555328" y="4063715"/>
        <a:ext cx="953430" cy="953430"/>
      </dsp:txXfrm>
    </dsp:sp>
    <dsp:sp modelId="{455B0E2B-EDAB-4552-BCEC-AD9F38DF3B56}">
      <dsp:nvSpPr>
        <dsp:cNvPr id="0" name=""/>
        <dsp:cNvSpPr/>
      </dsp:nvSpPr>
      <dsp:spPr>
        <a:xfrm rot="6942857">
          <a:off x="3377283" y="3614173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698077" y="3611896"/>
        <a:ext cx="33767" cy="33767"/>
      </dsp:txXfrm>
    </dsp:sp>
    <dsp:sp modelId="{7C57D519-68A7-48C0-B342-DA0086C491C2}">
      <dsp:nvSpPr>
        <dsp:cNvPr id="0" name=""/>
        <dsp:cNvSpPr/>
      </dsp:nvSpPr>
      <dsp:spPr>
        <a:xfrm>
          <a:off x="2601757" y="3866253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Oktatói Teljesítmény Értékelési Rendszer (adatinterfész)</a:t>
          </a:r>
        </a:p>
      </dsp:txBody>
      <dsp:txXfrm>
        <a:off x="2799219" y="4063715"/>
        <a:ext cx="953430" cy="953430"/>
      </dsp:txXfrm>
    </dsp:sp>
    <dsp:sp modelId="{F6BD4458-4F64-46EE-B0FA-2EAFFB886349}">
      <dsp:nvSpPr>
        <dsp:cNvPr id="0" name=""/>
        <dsp:cNvSpPr/>
      </dsp:nvSpPr>
      <dsp:spPr>
        <a:xfrm rot="10028571">
          <a:off x="2829825" y="2927682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150619" y="2925405"/>
        <a:ext cx="33767" cy="33767"/>
      </dsp:txXfrm>
    </dsp:sp>
    <dsp:sp modelId="{0637AD4C-5E92-437E-8CBC-3578DB4FEE8F}">
      <dsp:nvSpPr>
        <dsp:cNvPr id="0" name=""/>
        <dsp:cNvSpPr/>
      </dsp:nvSpPr>
      <dsp:spPr>
        <a:xfrm>
          <a:off x="1506840" y="2493271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Pénzügyi rendszer (SAP), számlázás, kifizetés, bevétel kezelés</a:t>
          </a:r>
        </a:p>
      </dsp:txBody>
      <dsp:txXfrm>
        <a:off x="1704302" y="2690733"/>
        <a:ext cx="953430" cy="953430"/>
      </dsp:txXfrm>
    </dsp:sp>
    <dsp:sp modelId="{195FF8BC-EFD0-448F-A8AF-399EECCEB009}">
      <dsp:nvSpPr>
        <dsp:cNvPr id="0" name=""/>
        <dsp:cNvSpPr/>
      </dsp:nvSpPr>
      <dsp:spPr>
        <a:xfrm rot="13114286">
          <a:off x="3025210" y="2071642"/>
          <a:ext cx="67535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75355" y="14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346004" y="2069365"/>
        <a:ext cx="33767" cy="33767"/>
      </dsp:txXfrm>
    </dsp:sp>
    <dsp:sp modelId="{DE56CE7B-4FCE-4E45-9D0E-720D7EE8C8F5}">
      <dsp:nvSpPr>
        <dsp:cNvPr id="0" name=""/>
        <dsp:cNvSpPr/>
      </dsp:nvSpPr>
      <dsp:spPr>
        <a:xfrm>
          <a:off x="1897611" y="781191"/>
          <a:ext cx="1348354" cy="1348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Finanszírozás (FIR jelentés, indikátor adatok)</a:t>
          </a:r>
        </a:p>
      </dsp:txBody>
      <dsp:txXfrm>
        <a:off x="2095073" y="978653"/>
        <a:ext cx="953430" cy="95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0904B-ADB0-406C-978C-3FA1F9C9EE38}">
      <dsp:nvSpPr>
        <dsp:cNvPr id="0" name=""/>
        <dsp:cNvSpPr/>
      </dsp:nvSpPr>
      <dsp:spPr>
        <a:xfrm rot="5400000">
          <a:off x="232" y="1180287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E4CE-6216-4830-926E-27316ED78CBB}">
      <dsp:nvSpPr>
        <dsp:cNvPr id="0" name=""/>
        <dsp:cNvSpPr/>
      </dsp:nvSpPr>
      <dsp:spPr>
        <a:xfrm rot="16200000">
          <a:off x="3110106" y="1180287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AE743-8320-45B3-BE30-362A4650BCE1}">
      <dsp:nvSpPr>
        <dsp:cNvPr id="0" name=""/>
        <dsp:cNvSpPr/>
      </dsp:nvSpPr>
      <dsp:spPr>
        <a:xfrm>
          <a:off x="3467404" y="3805270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Középréteg</a:t>
          </a:r>
        </a:p>
      </dsp:txBody>
      <dsp:txXfrm>
        <a:off x="3467404" y="3805270"/>
        <a:ext cx="2294229" cy="604519"/>
      </dsp:txXfrm>
    </dsp:sp>
    <dsp:sp modelId="{A4EE2FDD-853F-4940-B3E5-1BD0CBB2B225}">
      <dsp:nvSpPr>
        <dsp:cNvPr id="0" name=""/>
        <dsp:cNvSpPr/>
      </dsp:nvSpPr>
      <dsp:spPr>
        <a:xfrm rot="5400000">
          <a:off x="3013180" y="1180287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9CD7-AD05-4D85-A117-217C989D6159}">
      <dsp:nvSpPr>
        <dsp:cNvPr id="0" name=""/>
        <dsp:cNvSpPr/>
      </dsp:nvSpPr>
      <dsp:spPr>
        <a:xfrm rot="16200000">
          <a:off x="6122140" y="1180287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BDA7-4E64-4199-8B9E-B962B066A87E}">
      <dsp:nvSpPr>
        <dsp:cNvPr id="0" name=""/>
        <dsp:cNvSpPr/>
      </dsp:nvSpPr>
      <dsp:spPr>
        <a:xfrm>
          <a:off x="6259068" y="3805270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Adatbázis réteg</a:t>
          </a:r>
        </a:p>
      </dsp:txBody>
      <dsp:txXfrm>
        <a:off x="6259068" y="3805270"/>
        <a:ext cx="2294229" cy="604519"/>
      </dsp:txXfrm>
    </dsp:sp>
    <dsp:sp modelId="{DAFBEDAB-A9DA-4A82-8491-3C212894D60E}">
      <dsp:nvSpPr>
        <dsp:cNvPr id="0" name=""/>
        <dsp:cNvSpPr/>
      </dsp:nvSpPr>
      <dsp:spPr>
        <a:xfrm>
          <a:off x="3393685" y="2047553"/>
          <a:ext cx="1384438" cy="1384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Alkalmazás szerver</a:t>
          </a:r>
        </a:p>
      </dsp:txBody>
      <dsp:txXfrm>
        <a:off x="3587008" y="2210808"/>
        <a:ext cx="798234" cy="1057928"/>
      </dsp:txXfrm>
    </dsp:sp>
    <dsp:sp modelId="{A4F1B182-EDA2-41A6-A51D-0CC4507C16D1}">
      <dsp:nvSpPr>
        <dsp:cNvPr id="0" name=""/>
        <dsp:cNvSpPr/>
      </dsp:nvSpPr>
      <dsp:spPr>
        <a:xfrm>
          <a:off x="4391479" y="2047553"/>
          <a:ext cx="1384438" cy="1384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Web-szerverek</a:t>
          </a:r>
        </a:p>
      </dsp:txBody>
      <dsp:txXfrm>
        <a:off x="4784360" y="2210808"/>
        <a:ext cx="798234" cy="1057928"/>
      </dsp:txXfrm>
    </dsp:sp>
    <dsp:sp modelId="{6344EA79-F254-442A-9F83-1DDFA93DFE26}">
      <dsp:nvSpPr>
        <dsp:cNvPr id="0" name=""/>
        <dsp:cNvSpPr/>
      </dsp:nvSpPr>
      <dsp:spPr>
        <a:xfrm>
          <a:off x="871580" y="1639221"/>
          <a:ext cx="957429" cy="957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Oktatói web</a:t>
          </a:r>
        </a:p>
      </dsp:txBody>
      <dsp:txXfrm>
        <a:off x="1011792" y="1779436"/>
        <a:ext cx="677005" cy="677021"/>
      </dsp:txXfrm>
    </dsp:sp>
    <dsp:sp modelId="{D5CEC432-91F8-4C7E-B30D-CC68C52ABF74}">
      <dsp:nvSpPr>
        <dsp:cNvPr id="0" name=""/>
        <dsp:cNvSpPr/>
      </dsp:nvSpPr>
      <dsp:spPr>
        <a:xfrm>
          <a:off x="518464" y="2439693"/>
          <a:ext cx="470296" cy="4701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7BA259-8CF4-42AB-8406-2011F7C537A0}">
      <dsp:nvSpPr>
        <dsp:cNvPr id="0" name=""/>
        <dsp:cNvSpPr/>
      </dsp:nvSpPr>
      <dsp:spPr>
        <a:xfrm>
          <a:off x="1907579" y="1827555"/>
          <a:ext cx="273647" cy="273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758614-DB7F-4908-9810-B2137F870A43}">
      <dsp:nvSpPr>
        <dsp:cNvPr id="0" name=""/>
        <dsp:cNvSpPr/>
      </dsp:nvSpPr>
      <dsp:spPr>
        <a:xfrm>
          <a:off x="1805887" y="2211076"/>
          <a:ext cx="957429" cy="957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Hallgatói web</a:t>
          </a:r>
        </a:p>
      </dsp:txBody>
      <dsp:txXfrm>
        <a:off x="1946099" y="2351291"/>
        <a:ext cx="677005" cy="677021"/>
      </dsp:txXfrm>
    </dsp:sp>
    <dsp:sp modelId="{8F8527C9-2A8B-4D42-8A28-26DB2EDED4C5}">
      <dsp:nvSpPr>
        <dsp:cNvPr id="0" name=""/>
        <dsp:cNvSpPr/>
      </dsp:nvSpPr>
      <dsp:spPr>
        <a:xfrm>
          <a:off x="1906007" y="3227084"/>
          <a:ext cx="273647" cy="273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C3EF35-521F-46CC-AE7D-86347D4632B8}">
      <dsp:nvSpPr>
        <dsp:cNvPr id="0" name=""/>
        <dsp:cNvSpPr/>
      </dsp:nvSpPr>
      <dsp:spPr>
        <a:xfrm>
          <a:off x="888640" y="2758221"/>
          <a:ext cx="957429" cy="957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Kliens (asztali) alkalmazás</a:t>
          </a:r>
        </a:p>
      </dsp:txBody>
      <dsp:txXfrm>
        <a:off x="1028852" y="2898436"/>
        <a:ext cx="677005" cy="677021"/>
      </dsp:txXfrm>
    </dsp:sp>
    <dsp:sp modelId="{BB375F91-1D65-4DB1-936A-DC3A9A68ED85}">
      <dsp:nvSpPr>
        <dsp:cNvPr id="0" name=""/>
        <dsp:cNvSpPr/>
      </dsp:nvSpPr>
      <dsp:spPr>
        <a:xfrm>
          <a:off x="6519672" y="1805060"/>
          <a:ext cx="1764792" cy="176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Neptun adatbázis</a:t>
          </a:r>
        </a:p>
      </dsp:txBody>
      <dsp:txXfrm>
        <a:off x="6778120" y="2063461"/>
        <a:ext cx="1247896" cy="1247670"/>
      </dsp:txXfrm>
    </dsp:sp>
    <dsp:sp modelId="{414F191D-D2A0-4776-A8E7-53E0930741F7}">
      <dsp:nvSpPr>
        <dsp:cNvPr id="0" name=""/>
        <dsp:cNvSpPr/>
      </dsp:nvSpPr>
      <dsp:spPr>
        <a:xfrm>
          <a:off x="567842" y="3805270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Felhasználói réteg</a:t>
          </a:r>
        </a:p>
      </dsp:txBody>
      <dsp:txXfrm>
        <a:off x="567842" y="3805270"/>
        <a:ext cx="2294229" cy="604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0594D-3F39-4B7F-984C-93A79E929B15}">
      <dsp:nvSpPr>
        <dsp:cNvPr id="0" name=""/>
        <dsp:cNvSpPr/>
      </dsp:nvSpPr>
      <dsp:spPr>
        <a:xfrm>
          <a:off x="1900" y="0"/>
          <a:ext cx="1991635" cy="4328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Nyilvántartás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Adminisztrációs hatékonyság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Jogszabályi környezet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Pénzügy, finanszírozás, tanulmányi nyilvántartás</a:t>
          </a:r>
        </a:p>
      </dsp:txBody>
      <dsp:txXfrm>
        <a:off x="1900" y="1731264"/>
        <a:ext cx="1991635" cy="1731264"/>
      </dsp:txXfrm>
    </dsp:sp>
    <dsp:sp modelId="{4EA660A0-4A4D-4D2C-9D83-B9CBA4F8C9FE}">
      <dsp:nvSpPr>
        <dsp:cNvPr id="0" name=""/>
        <dsp:cNvSpPr/>
      </dsp:nvSpPr>
      <dsp:spPr>
        <a:xfrm>
          <a:off x="277079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C196E-E96E-45F7-BF06-ABC92A57F1DB}">
      <dsp:nvSpPr>
        <dsp:cNvPr id="0" name=""/>
        <dsp:cNvSpPr/>
      </dsp:nvSpPr>
      <dsp:spPr>
        <a:xfrm>
          <a:off x="2053284" y="0"/>
          <a:ext cx="1991635" cy="4328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Oktatásszervezés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Tantervek kezelése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Tárgy-kurzus-oktató értkelése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Rugalmasság</a:t>
          </a:r>
        </a:p>
      </dsp:txBody>
      <dsp:txXfrm>
        <a:off x="2053284" y="1731264"/>
        <a:ext cx="1991635" cy="1731264"/>
      </dsp:txXfrm>
    </dsp:sp>
    <dsp:sp modelId="{B6A55B25-39C0-45B4-A3B9-A8B1098DFB7A}">
      <dsp:nvSpPr>
        <dsp:cNvPr id="0" name=""/>
        <dsp:cNvSpPr/>
      </dsp:nvSpPr>
      <dsp:spPr>
        <a:xfrm>
          <a:off x="2328463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2DB5-5044-4C0B-AD8D-0F656CFEF761}">
      <dsp:nvSpPr>
        <dsp:cNvPr id="0" name=""/>
        <dsp:cNvSpPr/>
      </dsp:nvSpPr>
      <dsp:spPr>
        <a:xfrm>
          <a:off x="4104669" y="0"/>
          <a:ext cx="1991635" cy="4328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Oktatás támogatás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Oktatói hallgatói kommunikáció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Dokumentum megosztás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Tanórán kívüli feladatok menedzselése</a:t>
          </a:r>
        </a:p>
      </dsp:txBody>
      <dsp:txXfrm>
        <a:off x="4104669" y="1731264"/>
        <a:ext cx="1991635" cy="1731264"/>
      </dsp:txXfrm>
    </dsp:sp>
    <dsp:sp modelId="{5C0C7EF3-9C84-4C7B-8772-3AEAF8E42D3E}">
      <dsp:nvSpPr>
        <dsp:cNvPr id="0" name=""/>
        <dsp:cNvSpPr/>
      </dsp:nvSpPr>
      <dsp:spPr>
        <a:xfrm>
          <a:off x="4379848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8AA59-3BB7-405B-9802-E7505845C421}">
      <dsp:nvSpPr>
        <dsp:cNvPr id="0" name=""/>
        <dsp:cNvSpPr/>
      </dsp:nvSpPr>
      <dsp:spPr>
        <a:xfrm>
          <a:off x="6156054" y="0"/>
          <a:ext cx="1991635" cy="4328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Oktatásfejlesztés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E-learning rendszer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Online platform</a:t>
          </a:r>
        </a:p>
      </dsp:txBody>
      <dsp:txXfrm>
        <a:off x="6156054" y="1731264"/>
        <a:ext cx="1991635" cy="1731264"/>
      </dsp:txXfrm>
    </dsp:sp>
    <dsp:sp modelId="{F2D9A67A-9077-4139-86C1-46EFB2E61F15}">
      <dsp:nvSpPr>
        <dsp:cNvPr id="0" name=""/>
        <dsp:cNvSpPr/>
      </dsp:nvSpPr>
      <dsp:spPr>
        <a:xfrm>
          <a:off x="6431233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5E154-6C9D-4BB4-B500-869396F1149E}">
      <dsp:nvSpPr>
        <dsp:cNvPr id="0" name=""/>
        <dsp:cNvSpPr/>
      </dsp:nvSpPr>
      <dsp:spPr>
        <a:xfrm>
          <a:off x="325983" y="3462528"/>
          <a:ext cx="7497622" cy="6492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24C33-51D9-4B54-8E7C-ACEFDE5B4319}">
      <dsp:nvSpPr>
        <dsp:cNvPr id="0" name=""/>
        <dsp:cNvSpPr/>
      </dsp:nvSpPr>
      <dsp:spPr>
        <a:xfrm>
          <a:off x="80630" y="2003"/>
          <a:ext cx="4145892" cy="37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Általános kérdőív</a:t>
          </a:r>
        </a:p>
      </dsp:txBody>
      <dsp:txXfrm>
        <a:off x="80630" y="2003"/>
        <a:ext cx="4145892" cy="376899"/>
      </dsp:txXfrm>
    </dsp:sp>
    <dsp:sp modelId="{F7EF4C63-973B-4C66-BB27-C34EE82C6787}">
      <dsp:nvSpPr>
        <dsp:cNvPr id="0" name=""/>
        <dsp:cNvSpPr/>
      </dsp:nvSpPr>
      <dsp:spPr>
        <a:xfrm>
          <a:off x="80630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07F0C-2DDF-4205-A892-FE930D9672FB}">
      <dsp:nvSpPr>
        <dsp:cNvPr id="0" name=""/>
        <dsp:cNvSpPr/>
      </dsp:nvSpPr>
      <dsp:spPr>
        <a:xfrm>
          <a:off x="663358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6C5A0-21CD-4485-B964-0729AC0B48BF}">
      <dsp:nvSpPr>
        <dsp:cNvPr id="0" name=""/>
        <dsp:cNvSpPr/>
      </dsp:nvSpPr>
      <dsp:spPr>
        <a:xfrm>
          <a:off x="1246547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528CF-8544-450B-B1FC-BD1C1A155916}">
      <dsp:nvSpPr>
        <dsp:cNvPr id="0" name=""/>
        <dsp:cNvSpPr/>
      </dsp:nvSpPr>
      <dsp:spPr>
        <a:xfrm>
          <a:off x="1829275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B8A77-CA7F-4726-A99C-F3FB7DE0B5B7}">
      <dsp:nvSpPr>
        <dsp:cNvPr id="0" name=""/>
        <dsp:cNvSpPr/>
      </dsp:nvSpPr>
      <dsp:spPr>
        <a:xfrm>
          <a:off x="2412464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9A97E-34A5-4F1F-BEBD-87B062B0FFF8}">
      <dsp:nvSpPr>
        <dsp:cNvPr id="0" name=""/>
        <dsp:cNvSpPr/>
      </dsp:nvSpPr>
      <dsp:spPr>
        <a:xfrm>
          <a:off x="2995192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B2C4-E248-45DA-BCAD-113A195A8C16}">
      <dsp:nvSpPr>
        <dsp:cNvPr id="0" name=""/>
        <dsp:cNvSpPr/>
      </dsp:nvSpPr>
      <dsp:spPr>
        <a:xfrm>
          <a:off x="3578381" y="378902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79F2-17B1-425A-AE22-1EB09486A063}">
      <dsp:nvSpPr>
        <dsp:cNvPr id="0" name=""/>
        <dsp:cNvSpPr/>
      </dsp:nvSpPr>
      <dsp:spPr>
        <a:xfrm>
          <a:off x="80630" y="455678"/>
          <a:ext cx="4199788" cy="614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Nyilvános, zárt rendszerű, vagy e-mail cím alapú lekérdezés, véleményezés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Mint a DPR, legutóbb lemorzsolódás vizsgálatra használtuk (EHÖK)</a:t>
          </a:r>
        </a:p>
      </dsp:txBody>
      <dsp:txXfrm>
        <a:off x="80630" y="455678"/>
        <a:ext cx="4199788" cy="614206"/>
      </dsp:txXfrm>
    </dsp:sp>
    <dsp:sp modelId="{1BE8F02A-DA30-4C8A-9B9A-4260CE64D4CD}">
      <dsp:nvSpPr>
        <dsp:cNvPr id="0" name=""/>
        <dsp:cNvSpPr/>
      </dsp:nvSpPr>
      <dsp:spPr>
        <a:xfrm>
          <a:off x="80630" y="1243657"/>
          <a:ext cx="4145892" cy="37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Oktatói Munka Hallgatói Véleményezése </a:t>
          </a:r>
        </a:p>
      </dsp:txBody>
      <dsp:txXfrm>
        <a:off x="80630" y="1243657"/>
        <a:ext cx="4145892" cy="376899"/>
      </dsp:txXfrm>
    </dsp:sp>
    <dsp:sp modelId="{1471B8DA-4859-4A71-80B8-DAC28848027D}">
      <dsp:nvSpPr>
        <dsp:cNvPr id="0" name=""/>
        <dsp:cNvSpPr/>
      </dsp:nvSpPr>
      <dsp:spPr>
        <a:xfrm>
          <a:off x="80630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66C4-064A-42A0-BC9C-5CB7AA6BA2B3}">
      <dsp:nvSpPr>
        <dsp:cNvPr id="0" name=""/>
        <dsp:cNvSpPr/>
      </dsp:nvSpPr>
      <dsp:spPr>
        <a:xfrm>
          <a:off x="663358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A42BF-685C-4076-8F61-459954C69E82}">
      <dsp:nvSpPr>
        <dsp:cNvPr id="0" name=""/>
        <dsp:cNvSpPr/>
      </dsp:nvSpPr>
      <dsp:spPr>
        <a:xfrm>
          <a:off x="1246547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C44F2-271D-4C84-839B-11BFD26EFFA3}">
      <dsp:nvSpPr>
        <dsp:cNvPr id="0" name=""/>
        <dsp:cNvSpPr/>
      </dsp:nvSpPr>
      <dsp:spPr>
        <a:xfrm>
          <a:off x="1829275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B49EF-4FAE-493F-87B8-2C05C2F7D48F}">
      <dsp:nvSpPr>
        <dsp:cNvPr id="0" name=""/>
        <dsp:cNvSpPr/>
      </dsp:nvSpPr>
      <dsp:spPr>
        <a:xfrm>
          <a:off x="2412464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6F240-7DE2-48BD-9926-44811C0087B3}">
      <dsp:nvSpPr>
        <dsp:cNvPr id="0" name=""/>
        <dsp:cNvSpPr/>
      </dsp:nvSpPr>
      <dsp:spPr>
        <a:xfrm>
          <a:off x="2995192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44370-2035-49E5-9AC6-D011766A102F}">
      <dsp:nvSpPr>
        <dsp:cNvPr id="0" name=""/>
        <dsp:cNvSpPr/>
      </dsp:nvSpPr>
      <dsp:spPr>
        <a:xfrm>
          <a:off x="3578381" y="1620556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E1CEA-BE1A-461F-9F77-5B4E6806E041}">
      <dsp:nvSpPr>
        <dsp:cNvPr id="0" name=""/>
        <dsp:cNvSpPr/>
      </dsp:nvSpPr>
      <dsp:spPr>
        <a:xfrm>
          <a:off x="80630" y="1697332"/>
          <a:ext cx="4199788" cy="614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Tárgy értékelő (tantárgy &gt; kurzus &gt; oktató lekérdezése)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Kurzus értékelő (kurzus &gt; oktató lekérdezése)</a:t>
          </a:r>
        </a:p>
      </dsp:txBody>
      <dsp:txXfrm>
        <a:off x="80630" y="1697332"/>
        <a:ext cx="4199788" cy="614206"/>
      </dsp:txXfrm>
    </dsp:sp>
    <dsp:sp modelId="{4460925D-F657-4B53-8A5F-AA4C2D3E6090}">
      <dsp:nvSpPr>
        <dsp:cNvPr id="0" name=""/>
        <dsp:cNvSpPr/>
      </dsp:nvSpPr>
      <dsp:spPr>
        <a:xfrm>
          <a:off x="80630" y="2485310"/>
          <a:ext cx="4145892" cy="37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OMHV extra</a:t>
          </a:r>
        </a:p>
      </dsp:txBody>
      <dsp:txXfrm>
        <a:off x="80630" y="2485310"/>
        <a:ext cx="4145892" cy="376899"/>
      </dsp:txXfrm>
    </dsp:sp>
    <dsp:sp modelId="{B1C08627-ED78-430F-AADF-502116C2F646}">
      <dsp:nvSpPr>
        <dsp:cNvPr id="0" name=""/>
        <dsp:cNvSpPr/>
      </dsp:nvSpPr>
      <dsp:spPr>
        <a:xfrm>
          <a:off x="80630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DA552-771F-439E-A066-512D8D240EFC}">
      <dsp:nvSpPr>
        <dsp:cNvPr id="0" name=""/>
        <dsp:cNvSpPr/>
      </dsp:nvSpPr>
      <dsp:spPr>
        <a:xfrm>
          <a:off x="663358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6AD47-0D9B-421C-A0BB-E9BDE355F678}">
      <dsp:nvSpPr>
        <dsp:cNvPr id="0" name=""/>
        <dsp:cNvSpPr/>
      </dsp:nvSpPr>
      <dsp:spPr>
        <a:xfrm>
          <a:off x="1246547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C6867-79ED-41A5-AE6B-85098E8F5C06}">
      <dsp:nvSpPr>
        <dsp:cNvPr id="0" name=""/>
        <dsp:cNvSpPr/>
      </dsp:nvSpPr>
      <dsp:spPr>
        <a:xfrm>
          <a:off x="1829275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D7D56-A9B4-4B60-A2E9-F2D0D44B70CD}">
      <dsp:nvSpPr>
        <dsp:cNvPr id="0" name=""/>
        <dsp:cNvSpPr/>
      </dsp:nvSpPr>
      <dsp:spPr>
        <a:xfrm>
          <a:off x="2412464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DA91-16DD-4FD7-A9D3-9DB1724C9761}">
      <dsp:nvSpPr>
        <dsp:cNvPr id="0" name=""/>
        <dsp:cNvSpPr/>
      </dsp:nvSpPr>
      <dsp:spPr>
        <a:xfrm>
          <a:off x="2995192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51F45-DEC2-4B11-BFCB-9A0F8F7EB409}">
      <dsp:nvSpPr>
        <dsp:cNvPr id="0" name=""/>
        <dsp:cNvSpPr/>
      </dsp:nvSpPr>
      <dsp:spPr>
        <a:xfrm>
          <a:off x="3578381" y="2862210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B48A5-DB4B-4D7D-BCDB-3C6B866A641F}">
      <dsp:nvSpPr>
        <dsp:cNvPr id="0" name=""/>
        <dsp:cNvSpPr/>
      </dsp:nvSpPr>
      <dsp:spPr>
        <a:xfrm>
          <a:off x="80630" y="2938985"/>
          <a:ext cx="4199788" cy="614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Oktató értékelő (oktató &gt; kurzus lekérdezése)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Előadás (óratartás) értékelés, vizsgatartás értékelés</a:t>
          </a:r>
        </a:p>
      </dsp:txBody>
      <dsp:txXfrm>
        <a:off x="80630" y="2938985"/>
        <a:ext cx="4199788" cy="614206"/>
      </dsp:txXfrm>
    </dsp:sp>
    <dsp:sp modelId="{B3436B78-AC81-475F-95AD-FDE6EA04390E}">
      <dsp:nvSpPr>
        <dsp:cNvPr id="0" name=""/>
        <dsp:cNvSpPr/>
      </dsp:nvSpPr>
      <dsp:spPr>
        <a:xfrm>
          <a:off x="80630" y="3726964"/>
          <a:ext cx="4145892" cy="37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Vizsgáztatás</a:t>
          </a:r>
        </a:p>
      </dsp:txBody>
      <dsp:txXfrm>
        <a:off x="80630" y="3726964"/>
        <a:ext cx="4145892" cy="376899"/>
      </dsp:txXfrm>
    </dsp:sp>
    <dsp:sp modelId="{67B80966-13EA-4B89-A8FB-D5BCE5ADAC87}">
      <dsp:nvSpPr>
        <dsp:cNvPr id="0" name=""/>
        <dsp:cNvSpPr/>
      </dsp:nvSpPr>
      <dsp:spPr>
        <a:xfrm>
          <a:off x="80630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6931-DFF8-4C91-AFAF-9AA6B1055765}">
      <dsp:nvSpPr>
        <dsp:cNvPr id="0" name=""/>
        <dsp:cNvSpPr/>
      </dsp:nvSpPr>
      <dsp:spPr>
        <a:xfrm>
          <a:off x="663358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E3ACA-F860-46CE-ADE0-87711B501D8C}">
      <dsp:nvSpPr>
        <dsp:cNvPr id="0" name=""/>
        <dsp:cNvSpPr/>
      </dsp:nvSpPr>
      <dsp:spPr>
        <a:xfrm>
          <a:off x="1246547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3BA0A-6C32-4359-A9D0-319EBC33E442}">
      <dsp:nvSpPr>
        <dsp:cNvPr id="0" name=""/>
        <dsp:cNvSpPr/>
      </dsp:nvSpPr>
      <dsp:spPr>
        <a:xfrm>
          <a:off x="1829275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EB4CA-1BF5-434B-9E2E-ABCE28E53608}">
      <dsp:nvSpPr>
        <dsp:cNvPr id="0" name=""/>
        <dsp:cNvSpPr/>
      </dsp:nvSpPr>
      <dsp:spPr>
        <a:xfrm>
          <a:off x="2412464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B91B3-E107-42D9-9A52-B09C9D81D5DE}">
      <dsp:nvSpPr>
        <dsp:cNvPr id="0" name=""/>
        <dsp:cNvSpPr/>
      </dsp:nvSpPr>
      <dsp:spPr>
        <a:xfrm>
          <a:off x="2995192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C7778-BE69-4CB4-8148-FC616E785F61}">
      <dsp:nvSpPr>
        <dsp:cNvPr id="0" name=""/>
        <dsp:cNvSpPr/>
      </dsp:nvSpPr>
      <dsp:spPr>
        <a:xfrm>
          <a:off x="3578381" y="4103863"/>
          <a:ext cx="970138" cy="76775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681DE-81A6-4DE6-957C-EE1EB37F67C5}">
      <dsp:nvSpPr>
        <dsp:cNvPr id="0" name=""/>
        <dsp:cNvSpPr/>
      </dsp:nvSpPr>
      <dsp:spPr>
        <a:xfrm>
          <a:off x="80630" y="4180639"/>
          <a:ext cx="4199788" cy="614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Évközi feladatban vagy vizsgaidőpontban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Kérdésbankból összeállított random generált teszt, vagy csoportbontás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Nem csak zárt rendszerben hanem e-mail cím alapján is vizsgáztathatunk</a:t>
          </a:r>
        </a:p>
      </dsp:txBody>
      <dsp:txXfrm>
        <a:off x="80630" y="4180639"/>
        <a:ext cx="4199788" cy="61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0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0164" y="1257301"/>
            <a:ext cx="6868392" cy="3948543"/>
          </a:xfrm>
        </p:spPr>
        <p:txBody>
          <a:bodyPr>
            <a:normAutofit/>
          </a:bodyPr>
          <a:lstStyle/>
          <a:p>
            <a:pPr algn="l"/>
            <a:r>
              <a:rPr lang="hu-HU" sz="4000" i="1" dirty="0">
                <a:solidFill>
                  <a:schemeClr val="bg1"/>
                </a:solidFill>
                <a:latin typeface="+mn-lt"/>
              </a:rPr>
              <a:t>A </a:t>
            </a:r>
            <a:r>
              <a:rPr lang="hu-HU" sz="4000" i="1" dirty="0" err="1">
                <a:solidFill>
                  <a:schemeClr val="bg1"/>
                </a:solidFill>
                <a:latin typeface="+mn-lt"/>
              </a:rPr>
              <a:t>Neptunról</a:t>
            </a:r>
            <a:r>
              <a:rPr lang="hu-HU" sz="4000" i="1" dirty="0">
                <a:solidFill>
                  <a:schemeClr val="bg1"/>
                </a:solidFill>
                <a:latin typeface="+mn-lt"/>
              </a:rPr>
              <a:t> általában – avagy mire jó a rendszer?</a:t>
            </a:r>
            <a:br>
              <a:rPr lang="hu-HU" sz="4000" dirty="0">
                <a:solidFill>
                  <a:schemeClr val="bg1"/>
                </a:solidFill>
                <a:latin typeface="+mn-lt"/>
              </a:rPr>
            </a:br>
            <a:br>
              <a:rPr lang="hu-HU" sz="4000" dirty="0">
                <a:solidFill>
                  <a:schemeClr val="bg1"/>
                </a:solidFill>
                <a:latin typeface="+mn-lt"/>
              </a:rPr>
            </a:br>
            <a:r>
              <a:rPr lang="hu-HU" sz="3600" i="1" dirty="0">
                <a:solidFill>
                  <a:schemeClr val="bg1"/>
                </a:solidFill>
                <a:latin typeface="+mn-lt"/>
              </a:rPr>
              <a:t>PTE RK Oktatási Igazgatóság</a:t>
            </a:r>
            <a:br>
              <a:rPr lang="hu-HU" sz="3600" i="1" dirty="0">
                <a:solidFill>
                  <a:schemeClr val="bg1"/>
                </a:solidFill>
                <a:latin typeface="+mn-lt"/>
              </a:rPr>
            </a:br>
            <a:r>
              <a:rPr lang="hu-HU" sz="3600" i="1" dirty="0">
                <a:solidFill>
                  <a:schemeClr val="bg1"/>
                </a:solidFill>
                <a:latin typeface="+mn-lt"/>
              </a:rPr>
              <a:t>Tudásmegosztás</a:t>
            </a: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r>
              <a:rPr lang="hu-HU" sz="3100" i="1" dirty="0">
                <a:solidFill>
                  <a:schemeClr val="bg1"/>
                </a:solidFill>
                <a:latin typeface="+mn-lt"/>
              </a:rPr>
              <a:t>2023. május 10.</a:t>
            </a:r>
            <a:endParaRPr lang="hu-HU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315" y="5818909"/>
            <a:ext cx="3377045" cy="519545"/>
          </a:xfrm>
        </p:spPr>
        <p:txBody>
          <a:bodyPr>
            <a:noAutofit/>
          </a:bodyPr>
          <a:lstStyle/>
          <a:p>
            <a:pPr algn="l"/>
            <a:r>
              <a:rPr lang="hu-HU" sz="1600" i="1" dirty="0">
                <a:solidFill>
                  <a:schemeClr val="bg1"/>
                </a:solidFill>
              </a:rPr>
              <a:t>Vancsik Péter</a:t>
            </a:r>
          </a:p>
          <a:p>
            <a:pPr algn="l"/>
            <a:r>
              <a:rPr lang="hu-HU" sz="1600" i="1" dirty="0">
                <a:solidFill>
                  <a:schemeClr val="bg1"/>
                </a:solidFill>
              </a:rPr>
              <a:t>tanulmányi rendszer szakértő</a:t>
            </a:r>
          </a:p>
        </p:txBody>
      </p:sp>
    </p:spTree>
    <p:extLst>
      <p:ext uri="{BB962C8B-B14F-4D97-AF65-F5344CB8AC3E}">
        <p14:creationId xmlns:p14="http://schemas.microsoft.com/office/powerpoint/2010/main" val="375352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05543"/>
          </a:xfrm>
        </p:spPr>
        <p:txBody>
          <a:bodyPr/>
          <a:lstStyle/>
          <a:p>
            <a:r>
              <a:rPr lang="hu-HU" b="1" dirty="0">
                <a:solidFill>
                  <a:srgbClr val="0D3862"/>
                </a:solidFill>
              </a:rPr>
              <a:t>Amit nem használunk a Neptunból…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0D3862"/>
                </a:solidFill>
              </a:rPr>
              <a:t>Erasmus jelentkezés és szerződésnyilvántartás</a:t>
            </a:r>
          </a:p>
          <a:p>
            <a:r>
              <a:rPr lang="hu-HU" dirty="0">
                <a:solidFill>
                  <a:srgbClr val="0D3862"/>
                </a:solidFill>
              </a:rPr>
              <a:t>Óra nyilvántartás, katalógus vezetés modul</a:t>
            </a:r>
          </a:p>
          <a:p>
            <a:r>
              <a:rPr lang="hu-HU" dirty="0">
                <a:solidFill>
                  <a:srgbClr val="0D3862"/>
                </a:solidFill>
              </a:rPr>
              <a:t>Időpontfoglalás modul</a:t>
            </a:r>
          </a:p>
          <a:p>
            <a:r>
              <a:rPr lang="hu-HU" dirty="0">
                <a:solidFill>
                  <a:srgbClr val="0D3862"/>
                </a:solidFill>
              </a:rPr>
              <a:t>Oktató értékelés (TÉR) modul</a:t>
            </a:r>
          </a:p>
          <a:p>
            <a:r>
              <a:rPr lang="hu-HU" dirty="0">
                <a:solidFill>
                  <a:srgbClr val="0D3862"/>
                </a:solidFill>
              </a:rPr>
              <a:t>Ingatlan riport (kancellári beszámoló,</a:t>
            </a:r>
          </a:p>
          <a:p>
            <a:r>
              <a:rPr lang="hu-HU" dirty="0">
                <a:solidFill>
                  <a:srgbClr val="0D3862"/>
                </a:solidFill>
              </a:rPr>
              <a:t>Online oktatás támogatása (Cisco </a:t>
            </a:r>
            <a:r>
              <a:rPr lang="hu-HU" dirty="0" err="1">
                <a:solidFill>
                  <a:srgbClr val="0D3862"/>
                </a:solidFill>
              </a:rPr>
              <a:t>Webex</a:t>
            </a:r>
            <a:r>
              <a:rPr lang="hu-HU" dirty="0">
                <a:solidFill>
                  <a:srgbClr val="0D3862"/>
                </a:solidFill>
              </a:rPr>
              <a:t> Meeting)</a:t>
            </a:r>
            <a:r>
              <a:rPr lang="hu-HU" dirty="0"/>
              <a:t> </a:t>
            </a:r>
          </a:p>
          <a:p>
            <a:r>
              <a:rPr lang="hu-HU" dirty="0">
                <a:solidFill>
                  <a:srgbClr val="0D3862"/>
                </a:solidFill>
              </a:rPr>
              <a:t>Felnőttképzést támogató modul</a:t>
            </a:r>
          </a:p>
          <a:p>
            <a:r>
              <a:rPr lang="hu-HU" dirty="0">
                <a:solidFill>
                  <a:srgbClr val="0D3862"/>
                </a:solidFill>
              </a:rPr>
              <a:t>Szakdolgozat plágium (szövegegyezőség) vizsgálat</a:t>
            </a:r>
          </a:p>
        </p:txBody>
      </p:sp>
      <p:sp>
        <p:nvSpPr>
          <p:cNvPr id="5" name="Tartalom hely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0D386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2" y="2057400"/>
            <a:ext cx="2963817" cy="22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0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Amit mindenki használ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Tárgy- és kurzusfelvétel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Vizsgajelentkezés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Térítési díj befizetés, ösztöndíj kifizetés</a:t>
            </a:r>
          </a:p>
          <a:p>
            <a:r>
              <a:rPr lang="hu-HU" dirty="0">
                <a:solidFill>
                  <a:srgbClr val="0D3862"/>
                </a:solidFill>
              </a:rPr>
              <a:t>Neptun </a:t>
            </a:r>
            <a:r>
              <a:rPr lang="hu-HU" dirty="0" err="1">
                <a:solidFill>
                  <a:srgbClr val="0D3862"/>
                </a:solidFill>
              </a:rPr>
              <a:t>Meet</a:t>
            </a:r>
            <a:r>
              <a:rPr lang="hu-HU" dirty="0">
                <a:solidFill>
                  <a:srgbClr val="0D3862"/>
                </a:solidFill>
              </a:rPr>
              <a:t> Street (dokumentum kezelés)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Konzultáció kezelés, félévközi beadandók, feladatok</a:t>
            </a:r>
          </a:p>
          <a:p>
            <a:r>
              <a:rPr lang="hu-HU" dirty="0">
                <a:solidFill>
                  <a:srgbClr val="0D3862"/>
                </a:solidFill>
              </a:rPr>
              <a:t>Rangsoros jelentkezés, várólista kezelés</a:t>
            </a:r>
          </a:p>
          <a:p>
            <a:r>
              <a:rPr lang="hu-HU" dirty="0">
                <a:solidFill>
                  <a:srgbClr val="0D3862"/>
                </a:solidFill>
              </a:rPr>
              <a:t>Automatikus tiltások, jelentkezési feltétel kezelés</a:t>
            </a:r>
          </a:p>
          <a:p>
            <a:r>
              <a:rPr lang="hu-HU" dirty="0">
                <a:solidFill>
                  <a:srgbClr val="0D3862"/>
                </a:solidFill>
              </a:rPr>
              <a:t>E-learning tananyagok kezelése (Nem! Nem a PPT!)</a:t>
            </a:r>
          </a:p>
        </p:txBody>
      </p:sp>
    </p:spTree>
    <p:extLst>
      <p:ext uri="{BB962C8B-B14F-4D97-AF65-F5344CB8AC3E}">
        <p14:creationId xmlns:p14="http://schemas.microsoft.com/office/powerpoint/2010/main" val="28727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0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Amit mindenki használ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9833"/>
            <a:ext cx="7886700" cy="3963126"/>
          </a:xfrm>
        </p:spPr>
      </p:pic>
    </p:spTree>
    <p:extLst>
      <p:ext uri="{BB962C8B-B14F-4D97-AF65-F5344CB8AC3E}">
        <p14:creationId xmlns:p14="http://schemas.microsoft.com/office/powerpoint/2010/main" val="133402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05543"/>
          </a:xfrm>
        </p:spPr>
        <p:txBody>
          <a:bodyPr/>
          <a:lstStyle/>
          <a:p>
            <a:r>
              <a:rPr lang="hu-HU" b="1" dirty="0">
                <a:solidFill>
                  <a:srgbClr val="0D3862"/>
                </a:solidFill>
              </a:rPr>
              <a:t>Kérvény- és űrlapkezelő modul</a:t>
            </a:r>
          </a:p>
        </p:txBody>
      </p:sp>
      <p:sp>
        <p:nvSpPr>
          <p:cNvPr id="5" name="Tartalom helye 4"/>
          <p:cNvSpPr>
            <a:spLocks noGrp="1"/>
          </p:cNvSpPr>
          <p:nvPr>
            <p:ph type="body" sz="half" idx="2"/>
          </p:nvPr>
        </p:nvSpPr>
        <p:spPr>
          <a:xfrm>
            <a:off x="629841" y="1262743"/>
            <a:ext cx="2949178" cy="4606245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Az Egyetem által szabadon szerkeszthető elektronikus űrlapok, amit arra használunk amire csak akarunk:</a:t>
            </a:r>
          </a:p>
          <a:p>
            <a:pPr marL="228600" indent="-228600">
              <a:buAutoNum type="arabicParenR"/>
            </a:pPr>
            <a:r>
              <a:rPr lang="hu-HU" dirty="0">
                <a:solidFill>
                  <a:srgbClr val="0D3862"/>
                </a:solidFill>
              </a:rPr>
              <a:t>Adatgyűjtésre zárt rendszerben (pl. hozzájáruló nyilatkozat tétel)</a:t>
            </a:r>
          </a:p>
          <a:p>
            <a:pPr marL="228600" indent="-228600">
              <a:buAutoNum type="arabicParenR"/>
            </a:pPr>
            <a:r>
              <a:rPr lang="hu-HU" dirty="0">
                <a:solidFill>
                  <a:srgbClr val="0D3862"/>
                </a:solidFill>
              </a:rPr>
              <a:t>Hallgatói jelentkezés kezelésére (pl. szakirányválasztás)</a:t>
            </a:r>
          </a:p>
          <a:p>
            <a:pPr marL="228600" indent="-228600">
              <a:buAutoNum type="arabicParenR"/>
            </a:pPr>
            <a:r>
              <a:rPr lang="hu-HU" dirty="0">
                <a:solidFill>
                  <a:srgbClr val="0D3862"/>
                </a:solidFill>
              </a:rPr>
              <a:t>Tanulmányi folyamatok menedzselésére (véleményezést, döntést igénylő jelentkezések kezelése)</a:t>
            </a:r>
          </a:p>
          <a:p>
            <a:pPr marL="571500" lvl="1" indent="-228600">
              <a:buFont typeface="+mj-lt"/>
              <a:buAutoNum type="alphaLcParenR"/>
            </a:pPr>
            <a:r>
              <a:rPr lang="hu-HU" dirty="0">
                <a:solidFill>
                  <a:srgbClr val="0D3862"/>
                </a:solidFill>
              </a:rPr>
              <a:t>Dedikált kitöltői kör és időszak, valamint kitöltési feltételek meghatározása</a:t>
            </a:r>
          </a:p>
          <a:p>
            <a:pPr marL="571500" lvl="1" indent="-228600">
              <a:buAutoNum type="alphaLcParenR"/>
            </a:pPr>
            <a:r>
              <a:rPr lang="hu-HU" dirty="0">
                <a:solidFill>
                  <a:srgbClr val="0D3862"/>
                </a:solidFill>
              </a:rPr>
              <a:t>Automatikus határozat és bejegyzés generálás: adminisztráció és papír csökkentése</a:t>
            </a:r>
          </a:p>
          <a:p>
            <a:pPr marL="571500" lvl="1" indent="-228600">
              <a:buAutoNum type="alphaLcParenR"/>
            </a:pPr>
            <a:r>
              <a:rPr lang="hu-HU" dirty="0">
                <a:solidFill>
                  <a:srgbClr val="0D3862"/>
                </a:solidFill>
              </a:rPr>
              <a:t>Zárt kérvényfolyamat, a felelősök meghatározása: csak a </a:t>
            </a:r>
            <a:r>
              <a:rPr lang="hu-HU" dirty="0" err="1">
                <a:solidFill>
                  <a:srgbClr val="0D3862"/>
                </a:solidFill>
              </a:rPr>
              <a:t>Neptunba</a:t>
            </a:r>
            <a:r>
              <a:rPr lang="hu-HU" dirty="0">
                <a:solidFill>
                  <a:srgbClr val="0D3862"/>
                </a:solidFill>
              </a:rPr>
              <a:t> belépett felhasználó (tárgyfelelős, szakfelelős) végzi a bírálatot</a:t>
            </a:r>
          </a:p>
          <a:p>
            <a:pPr marL="571500" lvl="1" indent="-228600">
              <a:buAutoNum type="alphaLcParenR"/>
            </a:pPr>
            <a:r>
              <a:rPr lang="hu-HU" dirty="0">
                <a:solidFill>
                  <a:srgbClr val="0D3862"/>
                </a:solidFill>
              </a:rPr>
              <a:t>Automatikus adatrögzítés, adatmódosítás, pontszámítás</a:t>
            </a:r>
          </a:p>
          <a:p>
            <a:pPr marL="571500" lvl="1" indent="-228600">
              <a:buAutoNum type="alphaLcParenR"/>
            </a:pPr>
            <a:endParaRPr lang="hu-HU" dirty="0">
              <a:solidFill>
                <a:srgbClr val="0D3862"/>
              </a:solidFill>
            </a:endParaRPr>
          </a:p>
          <a:p>
            <a:pPr marL="228600" indent="-228600">
              <a:buAutoNum type="arabicParenR"/>
            </a:pPr>
            <a:endParaRPr lang="hu-HU" dirty="0">
              <a:solidFill>
                <a:srgbClr val="0D3862"/>
              </a:solidFill>
            </a:endParaRPr>
          </a:p>
        </p:txBody>
      </p:sp>
      <p:pic>
        <p:nvPicPr>
          <p:cNvPr id="6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12" y="457200"/>
            <a:ext cx="4310947" cy="3327121"/>
          </a:xfrm>
        </p:spPr>
      </p:pic>
      <p:sp>
        <p:nvSpPr>
          <p:cNvPr id="7" name="Tartalom helye 4"/>
          <p:cNvSpPr txBox="1">
            <a:spLocks/>
          </p:cNvSpPr>
          <p:nvPr/>
        </p:nvSpPr>
        <p:spPr>
          <a:xfrm>
            <a:off x="4284412" y="4005942"/>
            <a:ext cx="4310947" cy="150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8" name="Tartalom helye 4"/>
          <p:cNvSpPr txBox="1">
            <a:spLocks/>
          </p:cNvSpPr>
          <p:nvPr/>
        </p:nvSpPr>
        <p:spPr>
          <a:xfrm>
            <a:off x="4284412" y="4005942"/>
            <a:ext cx="4310947" cy="186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Beiratkozási lap (hallgatói jogviszony létrehozása)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Szociális ösztöndíj és más pályázatok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Modulhoz kapcsolódó jelentkezési eljárások: kollégiumi jelentkezés, szakdolgozat témajelentkezés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Igénylések: jogviszony igazolás igénylés, félév utólagos </a:t>
            </a:r>
            <a:r>
              <a:rPr lang="hu-HU" dirty="0" err="1">
                <a:solidFill>
                  <a:srgbClr val="0D3862"/>
                </a:solidFill>
              </a:rPr>
              <a:t>aktíválása</a:t>
            </a:r>
            <a:r>
              <a:rPr lang="hu-HU" dirty="0">
                <a:solidFill>
                  <a:srgbClr val="0D3862"/>
                </a:solidFill>
              </a:rPr>
              <a:t>/passziválása, extra vizsgalehetőség…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Erasmus+ </a:t>
            </a:r>
            <a:r>
              <a:rPr lang="hu-HU" dirty="0" err="1">
                <a:solidFill>
                  <a:srgbClr val="0D3862"/>
                </a:solidFill>
              </a:rPr>
              <a:t>admin</a:t>
            </a:r>
            <a:r>
              <a:rPr lang="hu-HU" dirty="0">
                <a:solidFill>
                  <a:srgbClr val="0D3862"/>
                </a:solidFill>
              </a:rPr>
              <a:t> pályázatok leadása (nem hallgatói!)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Szakmai gyakorlat/szakdolgozat bírálat (megadott szempontok szerinti pontozás)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584108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Igazolások kiadása, nyomtatványok generálása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>
          <a:xfrm>
            <a:off x="704851" y="975769"/>
            <a:ext cx="3868340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700" dirty="0">
                <a:solidFill>
                  <a:srgbClr val="0D3862"/>
                </a:solidFill>
              </a:rPr>
              <a:t>A végrehajtási kormányrendelet (</a:t>
            </a:r>
            <a:r>
              <a:rPr lang="hu-HU" sz="1700" dirty="0" err="1">
                <a:solidFill>
                  <a:srgbClr val="0D3862"/>
                </a:solidFill>
              </a:rPr>
              <a:t>vhr</a:t>
            </a:r>
            <a:r>
              <a:rPr lang="hu-HU" sz="1700" dirty="0">
                <a:solidFill>
                  <a:srgbClr val="0D3862"/>
                </a:solidFill>
              </a:rPr>
              <a:t>) által meghatározott tartalmú dokumentumok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1826215"/>
            <a:ext cx="3868340" cy="4363448"/>
          </a:xfrm>
        </p:spPr>
        <p:txBody>
          <a:bodyPr/>
          <a:lstStyle/>
          <a:p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Hallgatói jogviszony igazolás</a:t>
            </a:r>
          </a:p>
          <a:p>
            <a:r>
              <a:rPr lang="hu-HU" dirty="0">
                <a:solidFill>
                  <a:srgbClr val="0D3862"/>
                </a:solidFill>
              </a:rPr>
              <a:t>Kreditigazolás</a:t>
            </a:r>
          </a:p>
          <a:p>
            <a:r>
              <a:rPr lang="hu-HU" dirty="0">
                <a:solidFill>
                  <a:srgbClr val="0D3862"/>
                </a:solidFill>
              </a:rPr>
              <a:t>Végbizonyítvány (igazolás)</a:t>
            </a:r>
          </a:p>
          <a:p>
            <a:r>
              <a:rPr lang="hu-HU" dirty="0">
                <a:solidFill>
                  <a:srgbClr val="0D3862"/>
                </a:solidFill>
              </a:rPr>
              <a:t>Törzslap, törzslap-kivonat</a:t>
            </a:r>
          </a:p>
          <a:p>
            <a:r>
              <a:rPr lang="hu-HU" dirty="0">
                <a:solidFill>
                  <a:srgbClr val="0D3862"/>
                </a:solidFill>
              </a:rPr>
              <a:t>Oklevél, oklevélmelléklet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573191" y="975769"/>
            <a:ext cx="3887391" cy="823912"/>
          </a:xfrm>
        </p:spPr>
        <p:txBody>
          <a:bodyPr>
            <a:normAutofit fontScale="92500"/>
          </a:bodyPr>
          <a:lstStyle/>
          <a:p>
            <a:r>
              <a:rPr lang="hu-HU" dirty="0">
                <a:solidFill>
                  <a:srgbClr val="0D3862"/>
                </a:solidFill>
              </a:rPr>
              <a:t>Az Egyetem által meghatározott tartalmi, formai és eljárásrendi követelményeknek megfelelő dokumentumok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29150" y="1826215"/>
            <a:ext cx="3887391" cy="4363448"/>
          </a:xfrm>
        </p:spPr>
        <p:txBody>
          <a:bodyPr/>
          <a:lstStyle/>
          <a:p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Jelentkezési űrlapok (kérvény-nyomtatványok), határozatok: beiratkozási lap</a:t>
            </a:r>
          </a:p>
          <a:p>
            <a:r>
              <a:rPr lang="hu-HU" dirty="0">
                <a:solidFill>
                  <a:srgbClr val="0D3862"/>
                </a:solidFill>
              </a:rPr>
              <a:t>A </a:t>
            </a:r>
            <a:r>
              <a:rPr lang="hu-HU" dirty="0" err="1">
                <a:solidFill>
                  <a:srgbClr val="0D3862"/>
                </a:solidFill>
              </a:rPr>
              <a:t>vhr</a:t>
            </a:r>
            <a:r>
              <a:rPr lang="hu-HU" dirty="0">
                <a:solidFill>
                  <a:srgbClr val="0D3862"/>
                </a:solidFill>
              </a:rPr>
              <a:t> által meghatározott dokumentumok módosított adattartalommal (</a:t>
            </a:r>
            <a:r>
              <a:rPr lang="hu-HU" dirty="0" err="1">
                <a:solidFill>
                  <a:srgbClr val="0D3862"/>
                </a:solidFill>
              </a:rPr>
              <a:t>erasmus</a:t>
            </a:r>
            <a:r>
              <a:rPr lang="hu-HU" dirty="0">
                <a:solidFill>
                  <a:srgbClr val="0D3862"/>
                </a:solidFill>
              </a:rPr>
              <a:t> </a:t>
            </a:r>
            <a:r>
              <a:rPr lang="hu-HU" dirty="0" err="1">
                <a:solidFill>
                  <a:srgbClr val="0D3862"/>
                </a:solidFill>
              </a:rPr>
              <a:t>transcript</a:t>
            </a:r>
            <a:r>
              <a:rPr lang="hu-HU" dirty="0">
                <a:solidFill>
                  <a:srgbClr val="0D3862"/>
                </a:solidFill>
              </a:rPr>
              <a:t>)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err="1">
                <a:solidFill>
                  <a:srgbClr val="0D3862"/>
                </a:solidFill>
              </a:rPr>
              <a:t>Unipoll</a:t>
            </a:r>
            <a:br>
              <a:rPr lang="hu-HU" sz="2400" b="1" dirty="0">
                <a:solidFill>
                  <a:srgbClr val="0D3862"/>
                </a:solidFill>
              </a:rPr>
            </a:br>
            <a:endParaRPr lang="hu-HU" sz="2400" b="1" dirty="0">
              <a:solidFill>
                <a:srgbClr val="0D3862"/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45255"/>
              </p:ext>
            </p:extLst>
          </p:nvPr>
        </p:nvGraphicFramePr>
        <p:xfrm>
          <a:off x="4070668" y="342990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1600" dirty="0">
              <a:solidFill>
                <a:srgbClr val="0D38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Intézményi szintű </a:t>
            </a:r>
            <a:r>
              <a:rPr lang="hu-HU" sz="1600" dirty="0" err="1">
                <a:solidFill>
                  <a:srgbClr val="0D3862"/>
                </a:solidFill>
              </a:rPr>
              <a:t>licensz</a:t>
            </a:r>
            <a:r>
              <a:rPr lang="hu-HU" sz="1600" dirty="0">
                <a:solidFill>
                  <a:srgbClr val="0D3862"/>
                </a:solidFill>
              </a:rPr>
              <a:t> kezelés: bárki használhatja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Korlátozott kitöltői hozzáférés (Neptun azonosítás)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Automatikus kiértékelés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u-HU" sz="1450" dirty="0">
                <a:solidFill>
                  <a:srgbClr val="0D3862"/>
                </a:solidFill>
              </a:rPr>
              <a:t>vizsga eredmény számolás és jegybeírás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u-HU" sz="1450" dirty="0">
                <a:solidFill>
                  <a:srgbClr val="0D3862"/>
                </a:solidFill>
              </a:rPr>
              <a:t>OMHV oktatói riport és intézményi szintű komplex export generálás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42" y="0"/>
            <a:ext cx="5154045" cy="3930229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Záróvizsgáztatás</a:t>
            </a:r>
            <a:br>
              <a:rPr lang="hu-HU" sz="2400" b="1" dirty="0">
                <a:solidFill>
                  <a:srgbClr val="0D3862"/>
                </a:solidFill>
              </a:rPr>
            </a:br>
            <a:endParaRPr lang="hu-HU" sz="2400" b="1" dirty="0">
              <a:solidFill>
                <a:srgbClr val="0D386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D38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Jelentkezési feltételek kezelése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Időszak jelentkezés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Vizsgaidőpont jelentkezés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Bizottság kezelés - beosztás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Tételsor és tételek rögzítése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Tételhúzás adminisztrálása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Záróvizsga eredmény számolás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D3862"/>
                </a:solidFill>
              </a:rPr>
              <a:t>Záróvizsga jegyzőkönyv nyomtatás</a:t>
            </a:r>
          </a:p>
          <a:p>
            <a:endParaRPr lang="hu-HU" sz="1600" dirty="0">
              <a:solidFill>
                <a:srgbClr val="0D386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91" y="2653854"/>
            <a:ext cx="5256609" cy="32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Szakdolgozat </a:t>
            </a:r>
            <a:br>
              <a:rPr lang="hu-HU" sz="2400" b="1" dirty="0">
                <a:solidFill>
                  <a:srgbClr val="0D3862"/>
                </a:solidFill>
              </a:rPr>
            </a:br>
            <a:r>
              <a:rPr lang="hu-HU" sz="2400" b="1" dirty="0">
                <a:solidFill>
                  <a:srgbClr val="0D3862"/>
                </a:solidFill>
              </a:rPr>
              <a:t>kezelés</a:t>
            </a:r>
            <a:br>
              <a:rPr lang="hu-HU" sz="2400" b="1" dirty="0">
                <a:solidFill>
                  <a:srgbClr val="0D3862"/>
                </a:solidFill>
              </a:rPr>
            </a:br>
            <a:endParaRPr lang="hu-HU" sz="2400" b="1" dirty="0">
              <a:solidFill>
                <a:srgbClr val="0D3862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26" y="150418"/>
            <a:ext cx="5980724" cy="5477905"/>
          </a:xfrm>
        </p:spPr>
      </p:pic>
    </p:spTree>
    <p:extLst>
      <p:ext uri="{BB962C8B-B14F-4D97-AF65-F5344CB8AC3E}">
        <p14:creationId xmlns:p14="http://schemas.microsoft.com/office/powerpoint/2010/main" val="340129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Órarend kezelés</a:t>
            </a:r>
            <a:br>
              <a:rPr lang="hu-HU" sz="2400" b="1" dirty="0">
                <a:solidFill>
                  <a:srgbClr val="0D3862"/>
                </a:solidFill>
              </a:rPr>
            </a:br>
            <a:endParaRPr lang="hu-HU" sz="2400" b="1" dirty="0">
              <a:solidFill>
                <a:srgbClr val="0D386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348344"/>
            <a:ext cx="4629150" cy="5512708"/>
          </a:xfrm>
        </p:spPr>
        <p:txBody>
          <a:bodyPr/>
          <a:lstStyle/>
          <a:p>
            <a:r>
              <a:rPr lang="hu-HU" dirty="0">
                <a:solidFill>
                  <a:srgbClr val="0D3862"/>
                </a:solidFill>
              </a:rPr>
              <a:t>Hallgatói tájékoztatás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Oktatói óraterhelés </a:t>
            </a:r>
            <a:br>
              <a:rPr lang="hu-HU" dirty="0">
                <a:solidFill>
                  <a:srgbClr val="0D3862"/>
                </a:solidFill>
              </a:rPr>
            </a:br>
            <a:r>
              <a:rPr lang="hu-HU" dirty="0">
                <a:solidFill>
                  <a:srgbClr val="0D3862"/>
                </a:solidFill>
              </a:rPr>
              <a:t>+ Hallgatói óraterhelés???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Teremfoglaltság </a:t>
            </a:r>
            <a:br>
              <a:rPr lang="hu-HU" dirty="0">
                <a:solidFill>
                  <a:srgbClr val="0D3862"/>
                </a:solidFill>
              </a:rPr>
            </a:br>
            <a:r>
              <a:rPr lang="hu-HU" dirty="0">
                <a:solidFill>
                  <a:srgbClr val="0D3862"/>
                </a:solidFill>
              </a:rPr>
              <a:t>-&gt; létesítménygazdálkodás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Katalógus vezetés + oktatói jelenlét rögzítés </a:t>
            </a:r>
            <a:br>
              <a:rPr lang="hu-HU" dirty="0">
                <a:solidFill>
                  <a:srgbClr val="0D3862"/>
                </a:solidFill>
              </a:rPr>
            </a:br>
            <a:r>
              <a:rPr lang="hu-HU" dirty="0">
                <a:solidFill>
                  <a:srgbClr val="0D3862"/>
                </a:solidFill>
              </a:rPr>
              <a:t>-&gt; oktatói mentesítés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Terem órarend nézet</a:t>
            </a:r>
          </a:p>
          <a:p>
            <a:r>
              <a:rPr lang="hu-HU" dirty="0">
                <a:solidFill>
                  <a:srgbClr val="0D3862"/>
                </a:solidFill>
              </a:rPr>
              <a:t>Intézményi órarend</a:t>
            </a:r>
          </a:p>
        </p:txBody>
      </p:sp>
    </p:spTree>
    <p:extLst>
      <p:ext uri="{BB962C8B-B14F-4D97-AF65-F5344CB8AC3E}">
        <p14:creationId xmlns:p14="http://schemas.microsoft.com/office/powerpoint/2010/main" val="2159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6691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Terem órarend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258834"/>
            <a:ext cx="7886700" cy="4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3" y="1238250"/>
            <a:ext cx="914400" cy="382595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1828800" cy="1828800"/>
          </a:xfrm>
          <a:prstGeom prst="rect">
            <a:avLst/>
          </a:prstGeom>
        </p:spPr>
      </p:pic>
      <p:sp>
        <p:nvSpPr>
          <p:cNvPr id="4" name="Téglalap 3"/>
          <p:cNvSpPr/>
          <p:nvPr>
            <p:custDataLst>
              <p:tags r:id="rId4"/>
            </p:custDataLst>
          </p:nvPr>
        </p:nvSpPr>
        <p:spPr>
          <a:xfrm>
            <a:off x="2400300" y="2786063"/>
            <a:ext cx="6362700" cy="1285875"/>
          </a:xfrm>
          <a:prstGeom prst="rect">
            <a:avLst/>
          </a:prstGeom>
          <a:noFill/>
          <a:ln w="1587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700" b="1" dirty="0">
                <a:solidFill>
                  <a:srgbClr val="5B5B5B"/>
                </a:solidFill>
              </a:rPr>
              <a:t>Mi jut eszedbe a tanulmányi rendszerről? Mi a feladata?</a:t>
            </a:r>
          </a:p>
        </p:txBody>
      </p:sp>
      <p:sp>
        <p:nvSpPr>
          <p:cNvPr id="5" name="Téglalap 4"/>
          <p:cNvSpPr/>
          <p:nvPr>
            <p:custDataLst>
              <p:tags r:id="rId5"/>
            </p:custDataLst>
          </p:nvPr>
        </p:nvSpPr>
        <p:spPr>
          <a:xfrm>
            <a:off x="2400300" y="5429250"/>
            <a:ext cx="6553200" cy="382594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hueMod val="94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75" b="1">
                <a:solidFill>
                  <a:srgbClr val="5B5B5B"/>
                </a:solidFill>
              </a:rPr>
              <a:t>ⓘ</a:t>
            </a:r>
            <a:r>
              <a:rPr lang="en-US" sz="1050">
                <a:solidFill>
                  <a:srgbClr val="5B5B5B"/>
                </a:solidFill>
              </a:rPr>
              <a:t> Start presenting to display the poll results on this slide.</a:t>
            </a:r>
            <a:endParaRPr lang="hu-HU" sz="105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7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6691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Intézményi órarend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166949"/>
            <a:ext cx="7886700" cy="4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5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0000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Kié a Neptun?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138128"/>
            <a:ext cx="2001340" cy="200134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55" y="1138128"/>
            <a:ext cx="1957595" cy="200134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30" y="1138128"/>
            <a:ext cx="2001340" cy="200134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28649" y="3552470"/>
            <a:ext cx="2001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Tartalmi üzemeltetés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OIG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Szerver üzemeltetés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IIIG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Felhasználók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22 ezer hallgató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3,5 ezer oktató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200+ tanulmányi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400+ tanszéki a.</a:t>
            </a:r>
            <a:br>
              <a:rPr lang="hu-HU" sz="1400" dirty="0">
                <a:solidFill>
                  <a:srgbClr val="0D3862"/>
                </a:solidFill>
              </a:rPr>
            </a:br>
            <a:r>
              <a:rPr lang="hu-HU" sz="1400" dirty="0">
                <a:solidFill>
                  <a:srgbClr val="0D3862"/>
                </a:solidFill>
              </a:rPr>
              <a:t>100- kari kulcs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571330" y="3552470"/>
            <a:ext cx="20013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Tartalmi support</a:t>
            </a:r>
            <a:br>
              <a:rPr lang="hu-HU" sz="1400" dirty="0">
                <a:solidFill>
                  <a:srgbClr val="0D3862"/>
                </a:solidFill>
              </a:rPr>
            </a:b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Webes fejlesztők</a:t>
            </a:r>
            <a:br>
              <a:rPr lang="hu-HU" sz="1400" dirty="0">
                <a:solidFill>
                  <a:srgbClr val="0D3862"/>
                </a:solidFill>
              </a:rPr>
            </a:b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Alkalmazás fejlesztők</a:t>
            </a:r>
            <a:br>
              <a:rPr lang="hu-HU" sz="1400" dirty="0">
                <a:solidFill>
                  <a:srgbClr val="0D3862"/>
                </a:solidFill>
              </a:rPr>
            </a:b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Adatbázis kezelők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557755" y="3552470"/>
            <a:ext cx="2001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Örökös </a:t>
            </a:r>
            <a:r>
              <a:rPr lang="hu-HU" sz="1400" dirty="0" err="1">
                <a:solidFill>
                  <a:srgbClr val="0D3862"/>
                </a:solidFill>
              </a:rPr>
              <a:t>licenszjog</a:t>
            </a:r>
            <a:r>
              <a:rPr lang="hu-HU" sz="1400" dirty="0">
                <a:solidFill>
                  <a:srgbClr val="0D3862"/>
                </a:solidFill>
              </a:rPr>
              <a:t> 2004.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D3862"/>
                </a:solidFill>
              </a:rPr>
              <a:t>Ágazatirányítás: Felsőoktatási Információs Rendszer </a:t>
            </a:r>
            <a:br>
              <a:rPr lang="hu-HU" sz="1400" dirty="0">
                <a:solidFill>
                  <a:srgbClr val="0D3862"/>
                </a:solidFill>
              </a:rPr>
            </a:b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D38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D3862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07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0164" y="1257301"/>
            <a:ext cx="6868392" cy="3948543"/>
          </a:xfrm>
        </p:spPr>
        <p:txBody>
          <a:bodyPr>
            <a:normAutofit/>
          </a:bodyPr>
          <a:lstStyle/>
          <a:p>
            <a:pPr algn="l"/>
            <a:r>
              <a:rPr lang="hu-HU" sz="4000" i="1" dirty="0">
                <a:solidFill>
                  <a:schemeClr val="bg1"/>
                </a:solidFill>
                <a:latin typeface="+mn-lt"/>
              </a:rPr>
              <a:t>Köszönöm a figyelmet!</a:t>
            </a: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endParaRPr lang="hu-HU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315" y="5818909"/>
            <a:ext cx="3377045" cy="519545"/>
          </a:xfrm>
        </p:spPr>
        <p:txBody>
          <a:bodyPr>
            <a:noAutofit/>
          </a:bodyPr>
          <a:lstStyle/>
          <a:p>
            <a:pPr algn="l"/>
            <a:r>
              <a:rPr lang="hu-HU" sz="1600" i="1" dirty="0">
                <a:solidFill>
                  <a:schemeClr val="bg1"/>
                </a:solidFill>
              </a:rPr>
              <a:t>Vancsik Péter</a:t>
            </a:r>
          </a:p>
          <a:p>
            <a:pPr algn="l"/>
            <a:r>
              <a:rPr lang="hu-HU" sz="1600" i="1" dirty="0">
                <a:solidFill>
                  <a:schemeClr val="bg1"/>
                </a:solidFill>
              </a:rPr>
              <a:t>tanulmányi rendszer szakértő</a:t>
            </a:r>
          </a:p>
        </p:txBody>
      </p:sp>
    </p:spTree>
    <p:extLst>
      <p:ext uri="{BB962C8B-B14F-4D97-AF65-F5344CB8AC3E}">
        <p14:creationId xmlns:p14="http://schemas.microsoft.com/office/powerpoint/2010/main" val="342588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1857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Mire használjuk? Kezeket fel!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hu-HU" dirty="0">
                <a:solidFill>
                  <a:srgbClr val="0D3862"/>
                </a:solidFill>
              </a:rPr>
              <a:t>a képzések megszervezésére (oktatásszervezés);</a:t>
            </a:r>
          </a:p>
          <a:p>
            <a:pPr marL="457200" indent="-457200">
              <a:buFont typeface="+mj-lt"/>
              <a:buAutoNum type="alphaUcPeriod"/>
            </a:pPr>
            <a:endParaRPr lang="hu-HU" dirty="0">
              <a:solidFill>
                <a:srgbClr val="0D386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dirty="0">
                <a:solidFill>
                  <a:srgbClr val="0D3862"/>
                </a:solidFill>
              </a:rPr>
              <a:t>az oktatói munka hallgatói véleményezésének (OMHV/</a:t>
            </a:r>
            <a:r>
              <a:rPr lang="hu-HU" dirty="0" err="1">
                <a:solidFill>
                  <a:srgbClr val="0D3862"/>
                </a:solidFill>
              </a:rPr>
              <a:t>feedback</a:t>
            </a:r>
            <a:r>
              <a:rPr lang="hu-HU" dirty="0">
                <a:solidFill>
                  <a:srgbClr val="0D3862"/>
                </a:solidFill>
              </a:rPr>
              <a:t>) személyazonosításra alkalmatlan módon történő biztosítására;</a:t>
            </a:r>
          </a:p>
          <a:p>
            <a:pPr marL="457200" indent="-457200">
              <a:buFont typeface="+mj-lt"/>
              <a:buAutoNum type="alphaUcPeriod"/>
            </a:pPr>
            <a:endParaRPr lang="hu-HU" dirty="0">
              <a:solidFill>
                <a:srgbClr val="0D386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dirty="0">
                <a:solidFill>
                  <a:srgbClr val="0D3862"/>
                </a:solidFill>
              </a:rPr>
              <a:t>felsőoktatási intézmény által foglalkoztatottak jogainak gyakorlása, kötelezettségeik teljesítése és az ezekhez kapcsolódó igazolások kiállítására;</a:t>
            </a:r>
          </a:p>
          <a:p>
            <a:pPr marL="457200" indent="-457200">
              <a:buFont typeface="+mj-lt"/>
              <a:buAutoNum type="alphaUcPeriod"/>
            </a:pPr>
            <a:endParaRPr lang="hu-HU" dirty="0">
              <a:solidFill>
                <a:srgbClr val="0D386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hu-HU" dirty="0">
                <a:solidFill>
                  <a:srgbClr val="0D3862"/>
                </a:solidFill>
              </a:rPr>
              <a:t>a felsőoktatási információs rendszerrel elektronikus úton való kapcsolattartáshoz;</a:t>
            </a:r>
          </a:p>
        </p:txBody>
      </p:sp>
    </p:spTree>
    <p:extLst>
      <p:ext uri="{BB962C8B-B14F-4D97-AF65-F5344CB8AC3E}">
        <p14:creationId xmlns:p14="http://schemas.microsoft.com/office/powerpoint/2010/main" val="23011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8096" y="329807"/>
            <a:ext cx="7290054" cy="646938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Nemzeti felsőoktatási törvény 108.§ 43a. definíció 2/1.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096" y="976745"/>
            <a:ext cx="8085889" cy="46343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felsőoktatási intézmény rendeltetésszerű működéséhez, </a:t>
            </a:r>
            <a:r>
              <a:rPr lang="hu-HU" sz="1800" b="1" dirty="0">
                <a:solidFill>
                  <a:srgbClr val="0D3862"/>
                </a:solidFill>
              </a:rPr>
              <a:t>a képzéshez, a kutatáshoz</a:t>
            </a:r>
            <a:r>
              <a:rPr lang="hu-HU" sz="1800" dirty="0">
                <a:solidFill>
                  <a:srgbClr val="0D3862"/>
                </a:solidFill>
              </a:rPr>
              <a:t>, a felsőoktatási kutatás-fejlesztési vállalkozási tevékenységhez és ezek külső kapcsolatainak </a:t>
            </a:r>
            <a:r>
              <a:rPr lang="hu-HU" sz="1800" b="1" dirty="0">
                <a:solidFill>
                  <a:srgbClr val="0D3862"/>
                </a:solidFill>
              </a:rPr>
              <a:t>megszervezéséhez</a:t>
            </a:r>
            <a:r>
              <a:rPr lang="hu-HU" sz="1800" dirty="0">
                <a:solidFill>
                  <a:srgbClr val="0D386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felsőoktatási intézmény </a:t>
            </a:r>
            <a:r>
              <a:rPr lang="hu-HU" sz="1800" b="1" dirty="0">
                <a:solidFill>
                  <a:srgbClr val="0D3862"/>
                </a:solidFill>
              </a:rPr>
              <a:t>iratkezelésének</a:t>
            </a:r>
            <a:r>
              <a:rPr lang="hu-HU" sz="1800" dirty="0">
                <a:solidFill>
                  <a:srgbClr val="0D3862"/>
                </a:solidFill>
              </a:rPr>
              <a:t> </a:t>
            </a:r>
            <a:r>
              <a:rPr lang="hu-HU" sz="1800" b="1" dirty="0">
                <a:solidFill>
                  <a:srgbClr val="0D3862"/>
                </a:solidFill>
              </a:rPr>
              <a:t>biztosításához</a:t>
            </a:r>
            <a:r>
              <a:rPr lang="hu-HU" sz="1800" dirty="0">
                <a:solidFill>
                  <a:srgbClr val="0D386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tanulmányi rendszer üzemeltetője, a miniszter, a hatóság és a fenntartó általi közvetlen intézményi, </a:t>
            </a:r>
            <a:r>
              <a:rPr lang="hu-HU" sz="1800" b="1" dirty="0">
                <a:solidFill>
                  <a:srgbClr val="0D3862"/>
                </a:solidFill>
              </a:rPr>
              <a:t>hallgatói, oktatói kommunikáció biztosításához</a:t>
            </a:r>
            <a:r>
              <a:rPr lang="hu-HU" sz="1800" dirty="0">
                <a:solidFill>
                  <a:srgbClr val="0D386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az </a:t>
            </a:r>
            <a:r>
              <a:rPr lang="hu-HU" sz="1800" b="1" dirty="0">
                <a:solidFill>
                  <a:srgbClr val="0D3862"/>
                </a:solidFill>
              </a:rPr>
              <a:t>oktatói munka hallgatói véleményezésének</a:t>
            </a:r>
            <a:r>
              <a:rPr lang="hu-HU" sz="1800" dirty="0">
                <a:solidFill>
                  <a:srgbClr val="0D3862"/>
                </a:solidFill>
              </a:rPr>
              <a:t> személyazonosításra alkalmatlan módon történő </a:t>
            </a:r>
            <a:r>
              <a:rPr lang="hu-HU" sz="1800" b="1" dirty="0">
                <a:solidFill>
                  <a:srgbClr val="0D3862"/>
                </a:solidFill>
              </a:rPr>
              <a:t>biztosításához</a:t>
            </a:r>
            <a:r>
              <a:rPr lang="hu-HU" sz="1800" dirty="0">
                <a:solidFill>
                  <a:srgbClr val="0D386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</a:t>
            </a:r>
            <a:r>
              <a:rPr lang="hu-HU" sz="1800" b="1" dirty="0">
                <a:solidFill>
                  <a:srgbClr val="0D3862"/>
                </a:solidFill>
              </a:rPr>
              <a:t>munkáltatói jogok gyakorlásához</a:t>
            </a:r>
            <a:r>
              <a:rPr lang="hu-HU" sz="1800" dirty="0">
                <a:solidFill>
                  <a:srgbClr val="0D3862"/>
                </a:solidFill>
              </a:rPr>
              <a:t>, illetve a felsőoktatási intézmény által foglalkoztatottak jogainak gyakorlásához, kötelezettségeik teljesítéséhez és az ezekhez kapcsolódó igazolások kiállításához,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jogszabályban meghatározott nyilvántartások vezetéséhez, a jogszabályban, illetve a felsőoktatási intézmény szervezeti és működési szabályzatában biztosított </a:t>
            </a:r>
            <a:r>
              <a:rPr lang="hu-HU" sz="1800" b="1" dirty="0">
                <a:solidFill>
                  <a:srgbClr val="0D3862"/>
                </a:solidFill>
              </a:rPr>
              <a:t>kedvezményekre való jogosultság megállapításához</a:t>
            </a:r>
            <a:r>
              <a:rPr lang="hu-HU" sz="1800" dirty="0">
                <a:solidFill>
                  <a:srgbClr val="0D3862"/>
                </a:solidFill>
              </a:rPr>
              <a:t>, elbírálásához és igazolásához,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</a:t>
            </a:r>
            <a:r>
              <a:rPr lang="hu-HU" sz="1800" b="1" dirty="0">
                <a:solidFill>
                  <a:srgbClr val="0D3862"/>
                </a:solidFill>
              </a:rPr>
              <a:t>végzettek pályakövetése céljából </a:t>
            </a:r>
            <a:r>
              <a:rPr lang="hu-HU" sz="1800" dirty="0">
                <a:solidFill>
                  <a:srgbClr val="0D3862"/>
                </a:solidFill>
              </a:rPr>
              <a:t>adatvédelmi követelményekkel való összhangban kezelt személyes és különleges adatoknak a </a:t>
            </a:r>
            <a:r>
              <a:rPr lang="hu-HU" sz="1800" b="1" dirty="0">
                <a:solidFill>
                  <a:srgbClr val="0D3862"/>
                </a:solidFill>
              </a:rPr>
              <a:t>nyilvántartásához</a:t>
            </a:r>
            <a:r>
              <a:rPr lang="hu-HU" sz="1800" dirty="0">
                <a:solidFill>
                  <a:srgbClr val="0D3862"/>
                </a:solidFill>
              </a:rPr>
              <a:t>,  </a:t>
            </a:r>
          </a:p>
        </p:txBody>
      </p:sp>
    </p:spTree>
    <p:extLst>
      <p:ext uri="{BB962C8B-B14F-4D97-AF65-F5344CB8AC3E}">
        <p14:creationId xmlns:p14="http://schemas.microsoft.com/office/powerpoint/2010/main" val="144258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8096" y="329807"/>
            <a:ext cx="7290054" cy="646938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Nemzeti felsőoktatási törvény 108.§ 43a. definíció 2/2.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68096" y="976745"/>
            <a:ext cx="7747254" cy="47174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az elektronikus dokumentumok, </a:t>
            </a:r>
            <a:r>
              <a:rPr lang="hu-HU" sz="1800" b="1" dirty="0">
                <a:solidFill>
                  <a:srgbClr val="0D3862"/>
                </a:solidFill>
              </a:rPr>
              <a:t>a tárgyleírások, a mintatantervek,</a:t>
            </a:r>
            <a:r>
              <a:rPr lang="hu-HU" sz="1800" dirty="0">
                <a:solidFill>
                  <a:srgbClr val="0D3862"/>
                </a:solidFill>
              </a:rPr>
              <a:t> a kreditátviteli bizottság döntéseinek hiteles </a:t>
            </a:r>
            <a:r>
              <a:rPr lang="hu-HU" sz="1800" b="1" dirty="0">
                <a:solidFill>
                  <a:srgbClr val="0D3862"/>
                </a:solidFill>
              </a:rPr>
              <a:t>nyilvántartásához</a:t>
            </a:r>
            <a:r>
              <a:rPr lang="hu-HU" sz="1800" dirty="0">
                <a:solidFill>
                  <a:srgbClr val="0D3862"/>
                </a:solidFill>
              </a:rPr>
              <a:t> és változás követéséhez,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zárt rendszerű elektronikus </a:t>
            </a:r>
            <a:r>
              <a:rPr lang="hu-HU" sz="1800" b="1" dirty="0">
                <a:solidFill>
                  <a:srgbClr val="0D3862"/>
                </a:solidFill>
              </a:rPr>
              <a:t>távolléti oktatás intézményi szintű biztosításához</a:t>
            </a:r>
            <a:r>
              <a:rPr lang="hu-HU" sz="1800" dirty="0">
                <a:solidFill>
                  <a:srgbClr val="0D386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SZEÜSZ, illetve KEÜSZ szolgáltatások eléréséhez,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</a:t>
            </a:r>
            <a:r>
              <a:rPr lang="hu-HU" sz="1800" b="1" dirty="0">
                <a:solidFill>
                  <a:srgbClr val="0D3862"/>
                </a:solidFill>
              </a:rPr>
              <a:t>szakdolgozatok (diplomamunka) nyilvántartásához </a:t>
            </a:r>
            <a:r>
              <a:rPr lang="hu-HU" sz="1800" dirty="0">
                <a:solidFill>
                  <a:srgbClr val="0D3862"/>
                </a:solidFill>
              </a:rPr>
              <a:t>és elektronikus megőrzéséhez,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e törvény 3. melléklete szerint nyilvántartott </a:t>
            </a:r>
            <a:r>
              <a:rPr lang="hu-HU" sz="1800" b="1" dirty="0">
                <a:solidFill>
                  <a:srgbClr val="0D3862"/>
                </a:solidFill>
              </a:rPr>
              <a:t>adatok tárolásához és megőrzéséhez</a:t>
            </a:r>
            <a:r>
              <a:rPr lang="hu-HU" sz="1800" dirty="0">
                <a:solidFill>
                  <a:srgbClr val="0D3862"/>
                </a:solidFill>
              </a:rPr>
              <a:t>, valamint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>
                <a:solidFill>
                  <a:srgbClr val="0D3862"/>
                </a:solidFill>
              </a:rPr>
              <a:t>a </a:t>
            </a:r>
            <a:r>
              <a:rPr lang="hu-HU" sz="1800" b="1" dirty="0">
                <a:solidFill>
                  <a:srgbClr val="0D3862"/>
                </a:solidFill>
              </a:rPr>
              <a:t>felsőoktatási információs rendszerrel </a:t>
            </a:r>
            <a:r>
              <a:rPr lang="hu-HU" sz="1800" dirty="0">
                <a:solidFill>
                  <a:srgbClr val="0D3862"/>
                </a:solidFill>
              </a:rPr>
              <a:t>elektronikus úton </a:t>
            </a:r>
            <a:r>
              <a:rPr lang="hu-HU" sz="1800" b="1" dirty="0">
                <a:solidFill>
                  <a:srgbClr val="0D3862"/>
                </a:solidFill>
              </a:rPr>
              <a:t>való kapcsolattartáshoz </a:t>
            </a:r>
            <a:r>
              <a:rPr lang="hu-HU" sz="1800" dirty="0">
                <a:solidFill>
                  <a:srgbClr val="0D3862"/>
                </a:solidFill>
              </a:rPr>
              <a:t>a felsőoktatási intézmény által használt intézményi alaprendszer a moduljaival és a kapcsolódó rendszerekkel együtt, amelyet úgy szükséges kialakítani, hogy az biztosítsa az ahhoz való egyenlő esélyű hozzáférést, továbbá minden kliensének, felhasználói felületének és a megvalósított funkcionalitásainak magyar nyelven is elérhetőnek kell lennie;</a:t>
            </a:r>
          </a:p>
        </p:txBody>
      </p:sp>
    </p:spTree>
    <p:extLst>
      <p:ext uri="{BB962C8B-B14F-4D97-AF65-F5344CB8AC3E}">
        <p14:creationId xmlns:p14="http://schemas.microsoft.com/office/powerpoint/2010/main" val="416797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628650" y="365127"/>
            <a:ext cx="2140676" cy="1150164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Tanulmányi rendszer vagy Neptun?</a:t>
            </a:r>
          </a:p>
        </p:txBody>
      </p:sp>
      <p:graphicFrame>
        <p:nvGraphicFramePr>
          <p:cNvPr id="24" name="Tartalom helye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625944"/>
              </p:ext>
            </p:extLst>
          </p:nvPr>
        </p:nvGraphicFramePr>
        <p:xfrm>
          <a:off x="836023" y="487680"/>
          <a:ext cx="8307978" cy="523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7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534229"/>
              </p:ext>
            </p:extLst>
          </p:nvPr>
        </p:nvGraphicFramePr>
        <p:xfrm>
          <a:off x="0" y="0"/>
          <a:ext cx="9144000" cy="559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0000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Amiről nem beszélek…</a:t>
            </a:r>
          </a:p>
        </p:txBody>
      </p:sp>
    </p:spTree>
    <p:extLst>
      <p:ext uri="{BB962C8B-B14F-4D97-AF65-F5344CB8AC3E}">
        <p14:creationId xmlns:p14="http://schemas.microsoft.com/office/powerpoint/2010/main" val="154097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0000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Szoftver értékelés… A Neptun Peti szerint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58932"/>
              </p:ext>
            </p:extLst>
          </p:nvPr>
        </p:nvGraphicFramePr>
        <p:xfrm>
          <a:off x="497205" y="1053737"/>
          <a:ext cx="8149590" cy="432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17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0"/>
            <a:ext cx="8765862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44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b6a40da6-3fc3-4201-84cc-c333c16808ce"/>
  <p:tag name="SLIDO_EVENT_SECTION_UUID" val="1479d272-8ef5-4610-82c4-65fa7fa51bc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IzMjI0NjB9"/>
  <p:tag name="SLIDO_TYPE" val="SlidoPoll"/>
  <p:tag name="SLIDO_POLL_UUID" val="740aa163-8d79-454d-a970-e88a515c7a16"/>
  <p:tag name="SLIDO_TIMELINE" val="W3sicG9sbFF1ZXN0aW9uVXVpZCI6ImMwYWQyM2VhLTc3MTQtNGZjOC05YWZmLWE5M2Q1MzU4YmE5OSIsInNob3dSZXN1bHRzIjpmYWxzZSwic2hvd0NvcnJlY3RBbnN3ZXJzIjpmYWxzZSwidm90aW5nTG9ja2VkIjpmYWxzZX0seyJwb2xsUXVlc3Rpb25VdWlkIjoiYzBhZDIzZWEtNzcxNC00ZmM4LTlhZmYtYTkzZDUzNThiYTk5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1055</Words>
  <Application>Microsoft Office PowerPoint</Application>
  <PresentationFormat>Diavetítés a képernyőre (4:3 oldalarány)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Office-téma</vt:lpstr>
      <vt:lpstr>A Neptunról általában – avagy mire jó a rendszer?  PTE RK Oktatási Igazgatóság Tudásmegosztás 2023. május 10.</vt:lpstr>
      <vt:lpstr>PowerPoint-bemutató</vt:lpstr>
      <vt:lpstr>Mire használjuk? Kezeket fel!</vt:lpstr>
      <vt:lpstr>Nemzeti felsőoktatási törvény 108.§ 43a. definíció 2/1.</vt:lpstr>
      <vt:lpstr>Nemzeti felsőoktatási törvény 108.§ 43a. definíció 2/2.</vt:lpstr>
      <vt:lpstr>Tanulmányi rendszer vagy Neptun?</vt:lpstr>
      <vt:lpstr>Amiről nem beszélek…</vt:lpstr>
      <vt:lpstr>Szoftver értékelés… A Neptun Peti szerint</vt:lpstr>
      <vt:lpstr>PowerPoint-bemutató</vt:lpstr>
      <vt:lpstr>Amit nem használunk a Neptunból…</vt:lpstr>
      <vt:lpstr>Amit mindenki használ</vt:lpstr>
      <vt:lpstr>Amit mindenki használ</vt:lpstr>
      <vt:lpstr>Kérvény- és űrlapkezelő modul</vt:lpstr>
      <vt:lpstr>Igazolások kiadása, nyomtatványok generálása</vt:lpstr>
      <vt:lpstr>Unipoll </vt:lpstr>
      <vt:lpstr>Záróvizsgáztatás </vt:lpstr>
      <vt:lpstr>Szakdolgozat  kezelés </vt:lpstr>
      <vt:lpstr>Órarend kezelés </vt:lpstr>
      <vt:lpstr>Terem órarend</vt:lpstr>
      <vt:lpstr>Intézményi órarend</vt:lpstr>
      <vt:lpstr>Kié a Neptun?</vt:lpstr>
      <vt:lpstr>Köszönöm a figyelmet!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Neptunról általában</dc:title>
  <dc:creator>Vancsik Péter</dc:creator>
  <cp:lastModifiedBy>Révai László</cp:lastModifiedBy>
  <cp:revision>52</cp:revision>
  <dcterms:created xsi:type="dcterms:W3CDTF">2023-04-24T07:18:47Z</dcterms:created>
  <dcterms:modified xsi:type="dcterms:W3CDTF">2023-05-19T08:47:28Z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