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sldIdLst>
    <p:sldId id="256" r:id="rId5"/>
    <p:sldId id="271" r:id="rId6"/>
    <p:sldId id="285" r:id="rId7"/>
    <p:sldId id="257" r:id="rId8"/>
    <p:sldId id="258" r:id="rId9"/>
    <p:sldId id="260" r:id="rId10"/>
    <p:sldId id="267" r:id="rId11"/>
    <p:sldId id="262" r:id="rId12"/>
    <p:sldId id="263" r:id="rId13"/>
    <p:sldId id="264" r:id="rId14"/>
    <p:sldId id="261" r:id="rId15"/>
    <p:sldId id="265" r:id="rId16"/>
    <p:sldId id="266" r:id="rId17"/>
    <p:sldId id="259" r:id="rId18"/>
    <p:sldId id="272" r:id="rId19"/>
    <p:sldId id="274" r:id="rId20"/>
    <p:sldId id="275" r:id="rId21"/>
    <p:sldId id="276" r:id="rId22"/>
    <p:sldId id="278" r:id="rId23"/>
    <p:sldId id="279" r:id="rId24"/>
    <p:sldId id="268" r:id="rId25"/>
    <p:sldId id="280" r:id="rId26"/>
    <p:sldId id="270" r:id="rId27"/>
    <p:sldId id="273" r:id="rId28"/>
    <p:sldId id="281" r:id="rId29"/>
    <p:sldId id="282" r:id="rId30"/>
    <p:sldId id="283" r:id="rId31"/>
    <p:sldId id="284" r:id="rId32"/>
    <p:sldId id="302" r:id="rId33"/>
    <p:sldId id="303" r:id="rId34"/>
    <p:sldId id="304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45ACD-993D-40DC-960A-B986E101DAB8}" type="doc">
      <dgm:prSet loTypeId="urn:microsoft.com/office/officeart/2009/layout/CircleArrowProcess" loCatId="cycle" qsTypeId="urn:microsoft.com/office/officeart/2005/8/quickstyle/simple3" qsCatId="simple" csTypeId="urn:microsoft.com/office/officeart/2005/8/colors/colorful1" csCatId="colorful" phldr="1"/>
      <dgm:spPr/>
    </dgm:pt>
    <dgm:pt modelId="{1AAD39D6-AE93-4FCA-8663-A143ED7BD24F}">
      <dgm:prSet phldrT="[Szöveg]"/>
      <dgm:spPr/>
      <dgm:t>
        <a:bodyPr/>
        <a:lstStyle/>
        <a:p>
          <a:r>
            <a:rPr lang="hu-HU" b="1" dirty="0" err="1">
              <a:latin typeface="Garamond" panose="02020404030301010803" pitchFamily="18" charset="0"/>
            </a:rPr>
            <a:t>szociogén</a:t>
          </a:r>
          <a:endParaRPr lang="hu-HU" b="1" dirty="0">
            <a:latin typeface="Garamond" panose="02020404030301010803" pitchFamily="18" charset="0"/>
          </a:endParaRPr>
        </a:p>
      </dgm:t>
    </dgm:pt>
    <dgm:pt modelId="{88798F06-C18F-4621-A29E-F87D096D47BC}" type="parTrans" cxnId="{378B6F1C-80E9-4B7B-9811-3385CFC6E8A9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D3CD0268-68E6-43F3-A9EF-BE64E7ACE1C6}" type="sibTrans" cxnId="{378B6F1C-80E9-4B7B-9811-3385CFC6E8A9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288F9C23-D411-40FC-B63E-55479876CEE3}">
      <dgm:prSet phldrT="[Szöveg]"/>
      <dgm:spPr/>
      <dgm:t>
        <a:bodyPr/>
        <a:lstStyle/>
        <a:p>
          <a:r>
            <a:rPr lang="hu-HU" b="1" dirty="0" err="1">
              <a:latin typeface="Garamond" panose="02020404030301010803" pitchFamily="18" charset="0"/>
            </a:rPr>
            <a:t>pszichogén</a:t>
          </a:r>
          <a:endParaRPr lang="hu-HU" b="1" dirty="0">
            <a:latin typeface="Garamond" panose="02020404030301010803" pitchFamily="18" charset="0"/>
          </a:endParaRPr>
        </a:p>
      </dgm:t>
    </dgm:pt>
    <dgm:pt modelId="{26CF4C8C-FD3F-4625-884D-C9BB066EB805}" type="parTrans" cxnId="{F38C2B85-02E5-45E2-A98C-8C89D9711182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751B3887-4F88-4D76-8B5F-8AEB2A5F6965}" type="sibTrans" cxnId="{F38C2B85-02E5-45E2-A98C-8C89D9711182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D32FC776-9288-42A2-BF49-111BB6CDA130}">
      <dgm:prSet phldrT="[Szöveg]"/>
      <dgm:spPr/>
      <dgm:t>
        <a:bodyPr/>
        <a:lstStyle/>
        <a:p>
          <a:r>
            <a:rPr lang="hu-HU" b="1" dirty="0" err="1">
              <a:latin typeface="Garamond" panose="02020404030301010803" pitchFamily="18" charset="0"/>
            </a:rPr>
            <a:t>biogén</a:t>
          </a:r>
          <a:endParaRPr lang="hu-HU" b="1" dirty="0">
            <a:latin typeface="Garamond" panose="02020404030301010803" pitchFamily="18" charset="0"/>
          </a:endParaRPr>
        </a:p>
      </dgm:t>
    </dgm:pt>
    <dgm:pt modelId="{86B17661-440B-4F2E-AE35-6B477E91771C}" type="parTrans" cxnId="{6D93AD96-A510-41CF-AC23-BF4B9439882E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066C6EBC-6CE6-412D-962C-544E82FB0770}" type="sibTrans" cxnId="{6D93AD96-A510-41CF-AC23-BF4B9439882E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2B02B3F2-B766-4246-A4F3-8C8D5070DE2B}" type="pres">
      <dgm:prSet presAssocID="{DA945ACD-993D-40DC-960A-B986E101DAB8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009E201-2B7C-4C4F-A8F8-EBE4834F64BF}" type="pres">
      <dgm:prSet presAssocID="{1AAD39D6-AE93-4FCA-8663-A143ED7BD24F}" presName="Accent1" presStyleCnt="0"/>
      <dgm:spPr/>
    </dgm:pt>
    <dgm:pt modelId="{9216E1AE-7AEA-4326-8F58-CB3572D3F4DB}" type="pres">
      <dgm:prSet presAssocID="{1AAD39D6-AE93-4FCA-8663-A143ED7BD24F}" presName="Accent" presStyleLbl="node1" presStyleIdx="0" presStyleCnt="3"/>
      <dgm:spPr/>
    </dgm:pt>
    <dgm:pt modelId="{05072265-B8FF-4EA1-8155-D9DE1B85CA18}" type="pres">
      <dgm:prSet presAssocID="{1AAD39D6-AE93-4FCA-8663-A143ED7BD24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D70CCC0-4D4A-4529-80AF-B1D49FAFF535}" type="pres">
      <dgm:prSet presAssocID="{288F9C23-D411-40FC-B63E-55479876CEE3}" presName="Accent2" presStyleCnt="0"/>
      <dgm:spPr/>
    </dgm:pt>
    <dgm:pt modelId="{4969CBC3-5D91-4180-AB2B-A622A76DD1D3}" type="pres">
      <dgm:prSet presAssocID="{288F9C23-D411-40FC-B63E-55479876CEE3}" presName="Accent" presStyleLbl="node1" presStyleIdx="1" presStyleCnt="3"/>
      <dgm:spPr/>
    </dgm:pt>
    <dgm:pt modelId="{E073A410-0B96-4696-8BD1-E9D260DBDC2A}" type="pres">
      <dgm:prSet presAssocID="{288F9C23-D411-40FC-B63E-55479876CEE3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B4B4FC3-3CAC-459A-8A07-447392CF0ED1}" type="pres">
      <dgm:prSet presAssocID="{D32FC776-9288-42A2-BF49-111BB6CDA130}" presName="Accent3" presStyleCnt="0"/>
      <dgm:spPr/>
    </dgm:pt>
    <dgm:pt modelId="{15455D35-05A2-4547-BF36-CFA7F7F59CDF}" type="pres">
      <dgm:prSet presAssocID="{D32FC776-9288-42A2-BF49-111BB6CDA130}" presName="Accent" presStyleLbl="node1" presStyleIdx="2" presStyleCnt="3"/>
      <dgm:spPr/>
    </dgm:pt>
    <dgm:pt modelId="{2CD2D01C-10D7-4419-B9DF-DC0BCCBA97FF}" type="pres">
      <dgm:prSet presAssocID="{D32FC776-9288-42A2-BF49-111BB6CDA13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78B6F1C-80E9-4B7B-9811-3385CFC6E8A9}" srcId="{DA945ACD-993D-40DC-960A-B986E101DAB8}" destId="{1AAD39D6-AE93-4FCA-8663-A143ED7BD24F}" srcOrd="0" destOrd="0" parTransId="{88798F06-C18F-4621-A29E-F87D096D47BC}" sibTransId="{D3CD0268-68E6-43F3-A9EF-BE64E7ACE1C6}"/>
    <dgm:cxn modelId="{F38C2B85-02E5-45E2-A98C-8C89D9711182}" srcId="{DA945ACD-993D-40DC-960A-B986E101DAB8}" destId="{288F9C23-D411-40FC-B63E-55479876CEE3}" srcOrd="1" destOrd="0" parTransId="{26CF4C8C-FD3F-4625-884D-C9BB066EB805}" sibTransId="{751B3887-4F88-4D76-8B5F-8AEB2A5F6965}"/>
    <dgm:cxn modelId="{72AE5987-79CD-4408-B9D4-7077D776FD26}" type="presOf" srcId="{288F9C23-D411-40FC-B63E-55479876CEE3}" destId="{E073A410-0B96-4696-8BD1-E9D260DBDC2A}" srcOrd="0" destOrd="0" presId="urn:microsoft.com/office/officeart/2009/layout/CircleArrowProcess"/>
    <dgm:cxn modelId="{6D93AD96-A510-41CF-AC23-BF4B9439882E}" srcId="{DA945ACD-993D-40DC-960A-B986E101DAB8}" destId="{D32FC776-9288-42A2-BF49-111BB6CDA130}" srcOrd="2" destOrd="0" parTransId="{86B17661-440B-4F2E-AE35-6B477E91771C}" sibTransId="{066C6EBC-6CE6-412D-962C-544E82FB0770}"/>
    <dgm:cxn modelId="{F2B8359C-5172-4FB3-B080-23E41F0C3191}" type="presOf" srcId="{DA945ACD-993D-40DC-960A-B986E101DAB8}" destId="{2B02B3F2-B766-4246-A4F3-8C8D5070DE2B}" srcOrd="0" destOrd="0" presId="urn:microsoft.com/office/officeart/2009/layout/CircleArrowProcess"/>
    <dgm:cxn modelId="{FC1D46CF-6A54-4807-BAEF-09B9833B9F89}" type="presOf" srcId="{1AAD39D6-AE93-4FCA-8663-A143ED7BD24F}" destId="{05072265-B8FF-4EA1-8155-D9DE1B85CA18}" srcOrd="0" destOrd="0" presId="urn:microsoft.com/office/officeart/2009/layout/CircleArrowProcess"/>
    <dgm:cxn modelId="{29E140ED-787D-4476-B4C9-DA88641CB5ED}" type="presOf" srcId="{D32FC776-9288-42A2-BF49-111BB6CDA130}" destId="{2CD2D01C-10D7-4419-B9DF-DC0BCCBA97FF}" srcOrd="0" destOrd="0" presId="urn:microsoft.com/office/officeart/2009/layout/CircleArrowProcess"/>
    <dgm:cxn modelId="{84B07BF7-E6E4-4BF8-9763-7534B74A00FD}" type="presParOf" srcId="{2B02B3F2-B766-4246-A4F3-8C8D5070DE2B}" destId="{0009E201-2B7C-4C4F-A8F8-EBE4834F64BF}" srcOrd="0" destOrd="0" presId="urn:microsoft.com/office/officeart/2009/layout/CircleArrowProcess"/>
    <dgm:cxn modelId="{260DC7CC-3BE6-421C-9F87-8D037389A9F9}" type="presParOf" srcId="{0009E201-2B7C-4C4F-A8F8-EBE4834F64BF}" destId="{9216E1AE-7AEA-4326-8F58-CB3572D3F4DB}" srcOrd="0" destOrd="0" presId="urn:microsoft.com/office/officeart/2009/layout/CircleArrowProcess"/>
    <dgm:cxn modelId="{EBD72C28-7FE3-48B2-B52B-A9CF8B4303C5}" type="presParOf" srcId="{2B02B3F2-B766-4246-A4F3-8C8D5070DE2B}" destId="{05072265-B8FF-4EA1-8155-D9DE1B85CA18}" srcOrd="1" destOrd="0" presId="urn:microsoft.com/office/officeart/2009/layout/CircleArrowProcess"/>
    <dgm:cxn modelId="{E9259957-E57F-4B93-914A-E1B9A022A0B5}" type="presParOf" srcId="{2B02B3F2-B766-4246-A4F3-8C8D5070DE2B}" destId="{BD70CCC0-4D4A-4529-80AF-B1D49FAFF535}" srcOrd="2" destOrd="0" presId="urn:microsoft.com/office/officeart/2009/layout/CircleArrowProcess"/>
    <dgm:cxn modelId="{A774FCBA-14A7-4D64-82B1-E51E2AB35F95}" type="presParOf" srcId="{BD70CCC0-4D4A-4529-80AF-B1D49FAFF535}" destId="{4969CBC3-5D91-4180-AB2B-A622A76DD1D3}" srcOrd="0" destOrd="0" presId="urn:microsoft.com/office/officeart/2009/layout/CircleArrowProcess"/>
    <dgm:cxn modelId="{CBD851AA-86AC-46BA-8936-63337399EF21}" type="presParOf" srcId="{2B02B3F2-B766-4246-A4F3-8C8D5070DE2B}" destId="{E073A410-0B96-4696-8BD1-E9D260DBDC2A}" srcOrd="3" destOrd="0" presId="urn:microsoft.com/office/officeart/2009/layout/CircleArrowProcess"/>
    <dgm:cxn modelId="{5BD1257A-6FAC-47B2-95DD-D6C31BC0A071}" type="presParOf" srcId="{2B02B3F2-B766-4246-A4F3-8C8D5070DE2B}" destId="{BB4B4FC3-3CAC-459A-8A07-447392CF0ED1}" srcOrd="4" destOrd="0" presId="urn:microsoft.com/office/officeart/2009/layout/CircleArrowProcess"/>
    <dgm:cxn modelId="{05E50FAF-F8FD-45CC-BA0F-3C09C0A429C1}" type="presParOf" srcId="{BB4B4FC3-3CAC-459A-8A07-447392CF0ED1}" destId="{15455D35-05A2-4547-BF36-CFA7F7F59CDF}" srcOrd="0" destOrd="0" presId="urn:microsoft.com/office/officeart/2009/layout/CircleArrowProcess"/>
    <dgm:cxn modelId="{A48D9744-B7EF-44BD-884E-952DF2654E74}" type="presParOf" srcId="{2B02B3F2-B766-4246-A4F3-8C8D5070DE2B}" destId="{2CD2D01C-10D7-4419-B9DF-DC0BCCBA97F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F84E29E-8E69-4A28-A984-8295C9AE58E0}" type="doc">
      <dgm:prSet loTypeId="urn:microsoft.com/office/officeart/2005/8/layout/vList6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09592DC8-D29D-41F7-AA9E-42F26FE0F44C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ÉNERŐSÍTÉS</a:t>
          </a:r>
        </a:p>
        <a:p>
          <a:r>
            <a:rPr lang="hu-HU" b="1" dirty="0">
              <a:latin typeface="Garamond" panose="02020404030301010803" pitchFamily="18" charset="0"/>
            </a:rPr>
            <a:t>(önbecsülés)</a:t>
          </a:r>
        </a:p>
      </dgm:t>
    </dgm:pt>
    <dgm:pt modelId="{65423869-ECFF-473A-9C80-2C04ABBFD887}" type="parTrans" cxnId="{ECB02556-C74B-4696-AE69-1ECA2AE83B3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BA93A2E-911A-48BA-8B1D-667A3A479859}" type="sibTrans" cxnId="{ECB02556-C74B-4696-AE69-1ECA2AE83B3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6E38CBB4-C3F8-4A2D-985E-6E89A93DC8D1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az egyén motivációja: az önmagával való elégedettséget fenntartsa, és fokozza </a:t>
          </a:r>
        </a:p>
      </dgm:t>
    </dgm:pt>
    <dgm:pt modelId="{6136228D-EEC9-4D12-881F-E3CCC943F578}" type="parTrans" cxnId="{06EFA6D8-0B47-49D5-8748-C6160240247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4FFBA82-10F0-44BC-ACB4-A2D6900F514B}" type="sibTrans" cxnId="{06EFA6D8-0B47-49D5-8748-C6160240247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D3F91EB-2FEF-4552-BA15-839C58250195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ÉNKONZISZTENCIA</a:t>
          </a:r>
        </a:p>
      </dgm:t>
    </dgm:pt>
    <dgm:pt modelId="{7B9FA1A5-FC4B-42F1-837D-721C28DF95D3}" type="parTrans" cxnId="{2F1302B1-7858-4BCF-846D-E0977F1359F3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BCE89A0-064F-4CDE-A740-52D438F21D29}" type="sibTrans" cxnId="{2F1302B1-7858-4BCF-846D-E0977F1359F3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87E6BC59-27E1-4B0A-ABC0-7E11A2A3C5F0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fenntartja a korábban már kialakított önértékelését, függetlenül annak pozitív vagy negatív jellegétől</a:t>
          </a:r>
        </a:p>
      </dgm:t>
    </dgm:pt>
    <dgm:pt modelId="{331AEC61-982B-4D0B-B73C-7FAD678AA713}" type="parTrans" cxnId="{4EB8C25B-4969-4BA2-A10B-E2D701E53B5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82EAE70A-D6EF-4C42-A8FC-031338D82E6F}" type="sibTrans" cxnId="{4EB8C25B-4969-4BA2-A10B-E2D701E53B5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260E99D-6778-4369-B915-B0E9243C3055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 negatív és a pozitív önbecsülésű ember úgy viselkedik és olyan információkat vesz fel a környezetében élő emberektől, hogy az összhangban legyen az önértékelésével.</a:t>
          </a:r>
        </a:p>
      </dgm:t>
    </dgm:pt>
    <dgm:pt modelId="{48CA0B80-A8D0-4D4B-8C86-4A211C772041}" type="parTrans" cxnId="{05FB3619-935F-4199-A0F6-A58A50B86C6F}">
      <dgm:prSet/>
      <dgm:spPr/>
      <dgm:t>
        <a:bodyPr/>
        <a:lstStyle/>
        <a:p>
          <a:endParaRPr lang="hu-HU"/>
        </a:p>
      </dgm:t>
    </dgm:pt>
    <dgm:pt modelId="{272EC49A-D0A6-4957-ADA4-22F0F36B8B18}" type="sibTrans" cxnId="{05FB3619-935F-4199-A0F6-A58A50B86C6F}">
      <dgm:prSet/>
      <dgm:spPr/>
      <dgm:t>
        <a:bodyPr/>
        <a:lstStyle/>
        <a:p>
          <a:endParaRPr lang="hu-HU"/>
        </a:p>
      </dgm:t>
    </dgm:pt>
    <dgm:pt modelId="{33D9044D-ABD9-45DD-8040-67FB3DBFED81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az önbecsülés fokozása a másoktól kapott pozitív értékelésből, elfogadásból, elismerésből, illetve a sikeres cselekvés eredményéből származhat</a:t>
          </a:r>
        </a:p>
      </dgm:t>
    </dgm:pt>
    <dgm:pt modelId="{757753B6-39B9-4A30-BF68-55B5134D686C}" type="parTrans" cxnId="{2DFAC4B0-A81A-4DFA-908C-C75673C02ED8}">
      <dgm:prSet/>
      <dgm:spPr/>
      <dgm:t>
        <a:bodyPr/>
        <a:lstStyle/>
        <a:p>
          <a:endParaRPr lang="hu-HU"/>
        </a:p>
      </dgm:t>
    </dgm:pt>
    <dgm:pt modelId="{8A9EF8DE-8697-4857-9D95-B5E3139C3B58}" type="sibTrans" cxnId="{2DFAC4B0-A81A-4DFA-908C-C75673C02ED8}">
      <dgm:prSet/>
      <dgm:spPr/>
      <dgm:t>
        <a:bodyPr/>
        <a:lstStyle/>
        <a:p>
          <a:endParaRPr lang="hu-HU"/>
        </a:p>
      </dgm:t>
    </dgm:pt>
    <dgm:pt modelId="{92B3FC6B-7B3D-4586-9519-1C50CB42D43D}" type="pres">
      <dgm:prSet presAssocID="{0F84E29E-8E69-4A28-A984-8295C9AE58E0}" presName="Name0" presStyleCnt="0">
        <dgm:presLayoutVars>
          <dgm:dir/>
          <dgm:animLvl val="lvl"/>
          <dgm:resizeHandles/>
        </dgm:presLayoutVars>
      </dgm:prSet>
      <dgm:spPr/>
    </dgm:pt>
    <dgm:pt modelId="{F910C821-0A77-44B9-A66F-16BCFEDE6B07}" type="pres">
      <dgm:prSet presAssocID="{09592DC8-D29D-41F7-AA9E-42F26FE0F44C}" presName="linNode" presStyleCnt="0"/>
      <dgm:spPr/>
    </dgm:pt>
    <dgm:pt modelId="{F9075956-69E9-4D57-84F2-496F2FB76668}" type="pres">
      <dgm:prSet presAssocID="{09592DC8-D29D-41F7-AA9E-42F26FE0F44C}" presName="parentShp" presStyleLbl="node1" presStyleIdx="0" presStyleCnt="2">
        <dgm:presLayoutVars>
          <dgm:bulletEnabled val="1"/>
        </dgm:presLayoutVars>
      </dgm:prSet>
      <dgm:spPr/>
    </dgm:pt>
    <dgm:pt modelId="{3DDFE14B-CECA-4CB3-B111-02A60D5B45F6}" type="pres">
      <dgm:prSet presAssocID="{09592DC8-D29D-41F7-AA9E-42F26FE0F44C}" presName="childShp" presStyleLbl="bgAccFollowNode1" presStyleIdx="0" presStyleCnt="2">
        <dgm:presLayoutVars>
          <dgm:bulletEnabled val="1"/>
        </dgm:presLayoutVars>
      </dgm:prSet>
      <dgm:spPr/>
    </dgm:pt>
    <dgm:pt modelId="{526664DA-3D7A-45DF-8E06-0B8EFDFB5951}" type="pres">
      <dgm:prSet presAssocID="{9BA93A2E-911A-48BA-8B1D-667A3A479859}" presName="spacing" presStyleCnt="0"/>
      <dgm:spPr/>
    </dgm:pt>
    <dgm:pt modelId="{DE491E58-F6E8-4A5F-96F3-FA50EF089687}" type="pres">
      <dgm:prSet presAssocID="{BD3F91EB-2FEF-4552-BA15-839C58250195}" presName="linNode" presStyleCnt="0"/>
      <dgm:spPr/>
    </dgm:pt>
    <dgm:pt modelId="{E9DB0079-FD21-46AB-8DE7-48E83D374A0A}" type="pres">
      <dgm:prSet presAssocID="{BD3F91EB-2FEF-4552-BA15-839C58250195}" presName="parentShp" presStyleLbl="node1" presStyleIdx="1" presStyleCnt="2">
        <dgm:presLayoutVars>
          <dgm:bulletEnabled val="1"/>
        </dgm:presLayoutVars>
      </dgm:prSet>
      <dgm:spPr/>
    </dgm:pt>
    <dgm:pt modelId="{7F11162A-C5D5-4E25-90B3-03F922245D8A}" type="pres">
      <dgm:prSet presAssocID="{BD3F91EB-2FEF-4552-BA15-839C5825019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05FB3619-935F-4199-A0F6-A58A50B86C6F}" srcId="{BD3F91EB-2FEF-4552-BA15-839C58250195}" destId="{9260E99D-6778-4369-B915-B0E9243C3055}" srcOrd="1" destOrd="0" parTransId="{48CA0B80-A8D0-4D4B-8C86-4A211C772041}" sibTransId="{272EC49A-D0A6-4957-ADA4-22F0F36B8B18}"/>
    <dgm:cxn modelId="{4EB8C25B-4969-4BA2-A10B-E2D701E53B51}" srcId="{BD3F91EB-2FEF-4552-BA15-839C58250195}" destId="{87E6BC59-27E1-4B0A-ABC0-7E11A2A3C5F0}" srcOrd="0" destOrd="0" parTransId="{331AEC61-982B-4D0B-B73C-7FAD678AA713}" sibTransId="{82EAE70A-D6EF-4C42-A8FC-031338D82E6F}"/>
    <dgm:cxn modelId="{D74D6761-31D5-4622-ACF7-117C899B9008}" type="presOf" srcId="{BD3F91EB-2FEF-4552-BA15-839C58250195}" destId="{E9DB0079-FD21-46AB-8DE7-48E83D374A0A}" srcOrd="0" destOrd="0" presId="urn:microsoft.com/office/officeart/2005/8/layout/vList6"/>
    <dgm:cxn modelId="{7F1C5A64-7B80-4A48-B1EE-B340B11A36BA}" type="presOf" srcId="{33D9044D-ABD9-45DD-8040-67FB3DBFED81}" destId="{3DDFE14B-CECA-4CB3-B111-02A60D5B45F6}" srcOrd="0" destOrd="1" presId="urn:microsoft.com/office/officeart/2005/8/layout/vList6"/>
    <dgm:cxn modelId="{E28F654B-E8A6-4311-813D-2B09C16A18EB}" type="presOf" srcId="{09592DC8-D29D-41F7-AA9E-42F26FE0F44C}" destId="{F9075956-69E9-4D57-84F2-496F2FB76668}" srcOrd="0" destOrd="0" presId="urn:microsoft.com/office/officeart/2005/8/layout/vList6"/>
    <dgm:cxn modelId="{ECB02556-C74B-4696-AE69-1ECA2AE83B3F}" srcId="{0F84E29E-8E69-4A28-A984-8295C9AE58E0}" destId="{09592DC8-D29D-41F7-AA9E-42F26FE0F44C}" srcOrd="0" destOrd="0" parTransId="{65423869-ECFF-473A-9C80-2C04ABBFD887}" sibTransId="{9BA93A2E-911A-48BA-8B1D-667A3A479859}"/>
    <dgm:cxn modelId="{2B54B77D-C6FC-40D4-94A6-ADBAF2155AD1}" type="presOf" srcId="{87E6BC59-27E1-4B0A-ABC0-7E11A2A3C5F0}" destId="{7F11162A-C5D5-4E25-90B3-03F922245D8A}" srcOrd="0" destOrd="0" presId="urn:microsoft.com/office/officeart/2005/8/layout/vList6"/>
    <dgm:cxn modelId="{6E3B0FA6-DAC9-4C4E-B6CF-4FD6818CE569}" type="presOf" srcId="{9260E99D-6778-4369-B915-B0E9243C3055}" destId="{7F11162A-C5D5-4E25-90B3-03F922245D8A}" srcOrd="0" destOrd="1" presId="urn:microsoft.com/office/officeart/2005/8/layout/vList6"/>
    <dgm:cxn modelId="{2DFAC4B0-A81A-4DFA-908C-C75673C02ED8}" srcId="{09592DC8-D29D-41F7-AA9E-42F26FE0F44C}" destId="{33D9044D-ABD9-45DD-8040-67FB3DBFED81}" srcOrd="1" destOrd="0" parTransId="{757753B6-39B9-4A30-BF68-55B5134D686C}" sibTransId="{8A9EF8DE-8697-4857-9D95-B5E3139C3B58}"/>
    <dgm:cxn modelId="{2F1302B1-7858-4BCF-846D-E0977F1359F3}" srcId="{0F84E29E-8E69-4A28-A984-8295C9AE58E0}" destId="{BD3F91EB-2FEF-4552-BA15-839C58250195}" srcOrd="1" destOrd="0" parTransId="{7B9FA1A5-FC4B-42F1-837D-721C28DF95D3}" sibTransId="{3BCE89A0-064F-4CDE-A740-52D438F21D29}"/>
    <dgm:cxn modelId="{06EFA6D8-0B47-49D5-8748-C6160240247F}" srcId="{09592DC8-D29D-41F7-AA9E-42F26FE0F44C}" destId="{6E38CBB4-C3F8-4A2D-985E-6E89A93DC8D1}" srcOrd="0" destOrd="0" parTransId="{6136228D-EEC9-4D12-881F-E3CCC943F578}" sibTransId="{34FFBA82-10F0-44BC-ACB4-A2D6900F514B}"/>
    <dgm:cxn modelId="{D138DEDA-2B1A-47C9-B924-2B24AE52787C}" type="presOf" srcId="{6E38CBB4-C3F8-4A2D-985E-6E89A93DC8D1}" destId="{3DDFE14B-CECA-4CB3-B111-02A60D5B45F6}" srcOrd="0" destOrd="0" presId="urn:microsoft.com/office/officeart/2005/8/layout/vList6"/>
    <dgm:cxn modelId="{EDEB5FDF-A9CF-46D2-B741-E454832E52A4}" type="presOf" srcId="{0F84E29E-8E69-4A28-A984-8295C9AE58E0}" destId="{92B3FC6B-7B3D-4586-9519-1C50CB42D43D}" srcOrd="0" destOrd="0" presId="urn:microsoft.com/office/officeart/2005/8/layout/vList6"/>
    <dgm:cxn modelId="{BFDDA622-3B50-4A97-8827-690CF580A00A}" type="presParOf" srcId="{92B3FC6B-7B3D-4586-9519-1C50CB42D43D}" destId="{F910C821-0A77-44B9-A66F-16BCFEDE6B07}" srcOrd="0" destOrd="0" presId="urn:microsoft.com/office/officeart/2005/8/layout/vList6"/>
    <dgm:cxn modelId="{87D70B92-346C-4A01-B5CE-8429FF4EB517}" type="presParOf" srcId="{F910C821-0A77-44B9-A66F-16BCFEDE6B07}" destId="{F9075956-69E9-4D57-84F2-496F2FB76668}" srcOrd="0" destOrd="0" presId="urn:microsoft.com/office/officeart/2005/8/layout/vList6"/>
    <dgm:cxn modelId="{E8751F19-3979-45A5-AA75-E7BF250DC7B1}" type="presParOf" srcId="{F910C821-0A77-44B9-A66F-16BCFEDE6B07}" destId="{3DDFE14B-CECA-4CB3-B111-02A60D5B45F6}" srcOrd="1" destOrd="0" presId="urn:microsoft.com/office/officeart/2005/8/layout/vList6"/>
    <dgm:cxn modelId="{5753EB99-13FD-434C-A476-093BE79D8B7A}" type="presParOf" srcId="{92B3FC6B-7B3D-4586-9519-1C50CB42D43D}" destId="{526664DA-3D7A-45DF-8E06-0B8EFDFB5951}" srcOrd="1" destOrd="0" presId="urn:microsoft.com/office/officeart/2005/8/layout/vList6"/>
    <dgm:cxn modelId="{97DBA9D4-E0AA-4A7C-BD18-7A67CAF24776}" type="presParOf" srcId="{92B3FC6B-7B3D-4586-9519-1C50CB42D43D}" destId="{DE491E58-F6E8-4A5F-96F3-FA50EF089687}" srcOrd="2" destOrd="0" presId="urn:microsoft.com/office/officeart/2005/8/layout/vList6"/>
    <dgm:cxn modelId="{2231D6FD-D136-4638-9205-26C7413CAAD5}" type="presParOf" srcId="{DE491E58-F6E8-4A5F-96F3-FA50EF089687}" destId="{E9DB0079-FD21-46AB-8DE7-48E83D374A0A}" srcOrd="0" destOrd="0" presId="urn:microsoft.com/office/officeart/2005/8/layout/vList6"/>
    <dgm:cxn modelId="{C0DD1B9B-1F86-435A-8D01-524BA4A530BC}" type="presParOf" srcId="{DE491E58-F6E8-4A5F-96F3-FA50EF089687}" destId="{7F11162A-C5D5-4E25-90B3-03F922245D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7E52B5-10C0-457F-98DF-46A54863454C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EB723F0E-DFB4-4BB1-BAC4-75B74E0A9484}">
      <dgm:prSet phldrT="[Szöveg]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ETALON</a:t>
          </a:r>
        </a:p>
      </dgm:t>
    </dgm:pt>
    <dgm:pt modelId="{A1748D89-C4EF-4EAB-838B-472BA8C71D0E}" type="parTrans" cxnId="{84DDEC23-9AA2-430C-AF7D-AB630FF3A47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A134327A-51FC-434E-AE1C-0C311C812904}" type="sibTrans" cxnId="{84DDEC23-9AA2-430C-AF7D-AB630FF3A47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C054737-B377-4007-BBF3-97E853CED7D3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„hiteles mintapéldány” - példakép</a:t>
          </a:r>
        </a:p>
      </dgm:t>
    </dgm:pt>
    <dgm:pt modelId="{0975BD73-6A0B-40CB-83DE-AAA480A20941}" type="parTrans" cxnId="{D101C16C-D9C2-4EA6-BBAC-F83D21AB1FE0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69560CD7-DBB4-4662-9285-B59B94727B85}" type="sibTrans" cxnId="{D101C16C-D9C2-4EA6-BBAC-F83D21AB1FE0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09FA31A-1092-4871-8D26-42453445C82B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mérce</a:t>
          </a:r>
        </a:p>
      </dgm:t>
    </dgm:pt>
    <dgm:pt modelId="{E0936F5D-93C5-48D4-ADA8-5E57764D0A8C}" type="parTrans" cxnId="{C6F45C8D-65AB-45FE-BB8B-A5FC0512B6D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19CD8AB6-2DFF-4482-A18F-2CA8049F5BF0}" type="sibTrans" cxnId="{C6F45C8D-65AB-45FE-BB8B-A5FC0512B6D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1D4BCE5-8618-458D-95C1-25180A96E86E}">
      <dgm:prSet phldrT="[Szöveg]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IDEÁL</a:t>
          </a:r>
        </a:p>
      </dgm:t>
    </dgm:pt>
    <dgm:pt modelId="{18EAE8E8-74F8-4FCE-9132-27225494BF7F}" type="parTrans" cxnId="{2F9BD306-9918-4AF0-915D-19BF9F011DD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72B40DFA-02E9-409D-BB13-5CB780679D05}" type="sibTrans" cxnId="{2F9BD306-9918-4AF0-915D-19BF9F011DD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3B2B875-1F83-414D-9B0C-DC490093EEC1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állandó érték</a:t>
          </a:r>
        </a:p>
      </dgm:t>
    </dgm:pt>
    <dgm:pt modelId="{B58298D5-EC36-4AAE-A2DF-E4E470F42FFA}" type="parTrans" cxnId="{2E97EBC5-0248-4B3A-8064-E350B9B156A0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E9CA8146-B43F-4A61-8C44-0B9A60B58584}" type="sibTrans" cxnId="{2E97EBC5-0248-4B3A-8064-E350B9B156A0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AD2DA230-79C8-4CE6-BA4C-AB9903841391}">
      <dgm:prSet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mintakép, eszmény, tökély, maga a tökéletesség</a:t>
          </a:r>
        </a:p>
      </dgm:t>
    </dgm:pt>
    <dgm:pt modelId="{E6F23F44-FC7A-4968-92FF-B6EECEA0805E}" type="parTrans" cxnId="{ECBC56C3-2D68-480A-B814-3C8AF4A58AC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F3079D3-4616-427D-ADA0-7F18C1B4B1D6}" type="sibTrans" cxnId="{ECBC56C3-2D68-480A-B814-3C8AF4A58AC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5ECF5183-E587-47D2-A484-7E2A524A1B76}" type="pres">
      <dgm:prSet presAssocID="{517E52B5-10C0-457F-98DF-46A54863454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342DC3-B68C-47AD-8CB7-C6D3ABDC443C}" type="pres">
      <dgm:prSet presAssocID="{EB723F0E-DFB4-4BB1-BAC4-75B74E0A9484}" presName="root" presStyleCnt="0"/>
      <dgm:spPr/>
    </dgm:pt>
    <dgm:pt modelId="{BDD507EB-3086-4EE7-B813-0D44F8967D32}" type="pres">
      <dgm:prSet presAssocID="{EB723F0E-DFB4-4BB1-BAC4-75B74E0A9484}" presName="rootComposite" presStyleCnt="0"/>
      <dgm:spPr/>
    </dgm:pt>
    <dgm:pt modelId="{5D84ABCA-E48E-4644-BF3B-703DC048B734}" type="pres">
      <dgm:prSet presAssocID="{EB723F0E-DFB4-4BB1-BAC4-75B74E0A9484}" presName="rootText" presStyleLbl="node1" presStyleIdx="0" presStyleCnt="2"/>
      <dgm:spPr/>
    </dgm:pt>
    <dgm:pt modelId="{99F1E92E-7649-49A5-B7C9-00B554FBCE30}" type="pres">
      <dgm:prSet presAssocID="{EB723F0E-DFB4-4BB1-BAC4-75B74E0A9484}" presName="rootConnector" presStyleLbl="node1" presStyleIdx="0" presStyleCnt="2"/>
      <dgm:spPr/>
    </dgm:pt>
    <dgm:pt modelId="{36B17E00-B224-4731-B8F6-5E1F57A60F5F}" type="pres">
      <dgm:prSet presAssocID="{EB723F0E-DFB4-4BB1-BAC4-75B74E0A9484}" presName="childShape" presStyleCnt="0"/>
      <dgm:spPr/>
    </dgm:pt>
    <dgm:pt modelId="{6C1E65A5-7D15-4F04-8D63-9BBED8683DCB}" type="pres">
      <dgm:prSet presAssocID="{0975BD73-6A0B-40CB-83DE-AAA480A20941}" presName="Name13" presStyleLbl="parChTrans1D2" presStyleIdx="0" presStyleCnt="4"/>
      <dgm:spPr/>
    </dgm:pt>
    <dgm:pt modelId="{78FE6BB9-FC8E-48F7-99A4-BC3D4D9A7185}" type="pres">
      <dgm:prSet presAssocID="{9C054737-B377-4007-BBF3-97E853CED7D3}" presName="childText" presStyleLbl="bgAcc1" presStyleIdx="0" presStyleCnt="4">
        <dgm:presLayoutVars>
          <dgm:bulletEnabled val="1"/>
        </dgm:presLayoutVars>
      </dgm:prSet>
      <dgm:spPr/>
    </dgm:pt>
    <dgm:pt modelId="{7D675723-9BED-4EC5-98BB-845AA6241C56}" type="pres">
      <dgm:prSet presAssocID="{E0936F5D-93C5-48D4-ADA8-5E57764D0A8C}" presName="Name13" presStyleLbl="parChTrans1D2" presStyleIdx="1" presStyleCnt="4"/>
      <dgm:spPr/>
    </dgm:pt>
    <dgm:pt modelId="{5F12E3B6-E0D7-46AC-994E-8EA8FF57A25B}" type="pres">
      <dgm:prSet presAssocID="{F09FA31A-1092-4871-8D26-42453445C82B}" presName="childText" presStyleLbl="bgAcc1" presStyleIdx="1" presStyleCnt="4">
        <dgm:presLayoutVars>
          <dgm:bulletEnabled val="1"/>
        </dgm:presLayoutVars>
      </dgm:prSet>
      <dgm:spPr/>
    </dgm:pt>
    <dgm:pt modelId="{2BCE6F5E-E837-46A7-80DF-93070FC9A85A}" type="pres">
      <dgm:prSet presAssocID="{B1D4BCE5-8618-458D-95C1-25180A96E86E}" presName="root" presStyleCnt="0"/>
      <dgm:spPr/>
    </dgm:pt>
    <dgm:pt modelId="{45F9DA88-D412-4AC6-A41D-60E9C47D3C2B}" type="pres">
      <dgm:prSet presAssocID="{B1D4BCE5-8618-458D-95C1-25180A96E86E}" presName="rootComposite" presStyleCnt="0"/>
      <dgm:spPr/>
    </dgm:pt>
    <dgm:pt modelId="{C258C3BE-055C-4D40-9A0F-61A19146670D}" type="pres">
      <dgm:prSet presAssocID="{B1D4BCE5-8618-458D-95C1-25180A96E86E}" presName="rootText" presStyleLbl="node1" presStyleIdx="1" presStyleCnt="2"/>
      <dgm:spPr/>
    </dgm:pt>
    <dgm:pt modelId="{B8BB0AD9-20C8-464F-8427-66A5FA1993A6}" type="pres">
      <dgm:prSet presAssocID="{B1D4BCE5-8618-458D-95C1-25180A96E86E}" presName="rootConnector" presStyleLbl="node1" presStyleIdx="1" presStyleCnt="2"/>
      <dgm:spPr/>
    </dgm:pt>
    <dgm:pt modelId="{F3136D95-D3CA-4DC3-B7FB-9D59D490F60E}" type="pres">
      <dgm:prSet presAssocID="{B1D4BCE5-8618-458D-95C1-25180A96E86E}" presName="childShape" presStyleCnt="0"/>
      <dgm:spPr/>
    </dgm:pt>
    <dgm:pt modelId="{63091DE8-AF60-4068-A47E-424C505408DE}" type="pres">
      <dgm:prSet presAssocID="{E6F23F44-FC7A-4968-92FF-B6EECEA0805E}" presName="Name13" presStyleLbl="parChTrans1D2" presStyleIdx="2" presStyleCnt="4"/>
      <dgm:spPr/>
    </dgm:pt>
    <dgm:pt modelId="{B3690B26-5D4A-44FB-816D-9F25FBD2E9D0}" type="pres">
      <dgm:prSet presAssocID="{AD2DA230-79C8-4CE6-BA4C-AB9903841391}" presName="childText" presStyleLbl="bgAcc1" presStyleIdx="2" presStyleCnt="4">
        <dgm:presLayoutVars>
          <dgm:bulletEnabled val="1"/>
        </dgm:presLayoutVars>
      </dgm:prSet>
      <dgm:spPr/>
    </dgm:pt>
    <dgm:pt modelId="{88146E48-2BD1-4C86-8480-BD6C7ADCF575}" type="pres">
      <dgm:prSet presAssocID="{B58298D5-EC36-4AAE-A2DF-E4E470F42FFA}" presName="Name13" presStyleLbl="parChTrans1D2" presStyleIdx="3" presStyleCnt="4"/>
      <dgm:spPr/>
    </dgm:pt>
    <dgm:pt modelId="{A5F4FC23-8118-4CE0-AEA1-EAC7D59D3B80}" type="pres">
      <dgm:prSet presAssocID="{F3B2B875-1F83-414D-9B0C-DC490093EEC1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2F9BD306-9918-4AF0-915D-19BF9F011DD8}" srcId="{517E52B5-10C0-457F-98DF-46A54863454C}" destId="{B1D4BCE5-8618-458D-95C1-25180A96E86E}" srcOrd="1" destOrd="0" parTransId="{18EAE8E8-74F8-4FCE-9132-27225494BF7F}" sibTransId="{72B40DFA-02E9-409D-BB13-5CB780679D05}"/>
    <dgm:cxn modelId="{0C5E6216-B132-448C-8330-B1EFA22DD787}" type="presOf" srcId="{B58298D5-EC36-4AAE-A2DF-E4E470F42FFA}" destId="{88146E48-2BD1-4C86-8480-BD6C7ADCF575}" srcOrd="0" destOrd="0" presId="urn:microsoft.com/office/officeart/2005/8/layout/hierarchy3"/>
    <dgm:cxn modelId="{84DDEC23-9AA2-430C-AF7D-AB630FF3A477}" srcId="{517E52B5-10C0-457F-98DF-46A54863454C}" destId="{EB723F0E-DFB4-4BB1-BAC4-75B74E0A9484}" srcOrd="0" destOrd="0" parTransId="{A1748D89-C4EF-4EAB-838B-472BA8C71D0E}" sibTransId="{A134327A-51FC-434E-AE1C-0C311C812904}"/>
    <dgm:cxn modelId="{9A53C039-2830-46C5-AD00-98976219653D}" type="presOf" srcId="{F09FA31A-1092-4871-8D26-42453445C82B}" destId="{5F12E3B6-E0D7-46AC-994E-8EA8FF57A25B}" srcOrd="0" destOrd="0" presId="urn:microsoft.com/office/officeart/2005/8/layout/hierarchy3"/>
    <dgm:cxn modelId="{4170973B-3D42-4402-A18B-6AF503DD4272}" type="presOf" srcId="{B1D4BCE5-8618-458D-95C1-25180A96E86E}" destId="{C258C3BE-055C-4D40-9A0F-61A19146670D}" srcOrd="0" destOrd="0" presId="urn:microsoft.com/office/officeart/2005/8/layout/hierarchy3"/>
    <dgm:cxn modelId="{F8E56F63-B5CB-4B54-BD8C-C938B70C6130}" type="presOf" srcId="{AD2DA230-79C8-4CE6-BA4C-AB9903841391}" destId="{B3690B26-5D4A-44FB-816D-9F25FBD2E9D0}" srcOrd="0" destOrd="0" presId="urn:microsoft.com/office/officeart/2005/8/layout/hierarchy3"/>
    <dgm:cxn modelId="{74C9D163-1557-4804-9079-57272E81DE71}" type="presOf" srcId="{B1D4BCE5-8618-458D-95C1-25180A96E86E}" destId="{B8BB0AD9-20C8-464F-8427-66A5FA1993A6}" srcOrd="1" destOrd="0" presId="urn:microsoft.com/office/officeart/2005/8/layout/hierarchy3"/>
    <dgm:cxn modelId="{D101C16C-D9C2-4EA6-BBAC-F83D21AB1FE0}" srcId="{EB723F0E-DFB4-4BB1-BAC4-75B74E0A9484}" destId="{9C054737-B377-4007-BBF3-97E853CED7D3}" srcOrd="0" destOrd="0" parTransId="{0975BD73-6A0B-40CB-83DE-AAA480A20941}" sibTransId="{69560CD7-DBB4-4662-9285-B59B94727B85}"/>
    <dgm:cxn modelId="{DE410B6D-E7C4-47B1-96BE-B6C7076AA181}" type="presOf" srcId="{EB723F0E-DFB4-4BB1-BAC4-75B74E0A9484}" destId="{99F1E92E-7649-49A5-B7C9-00B554FBCE30}" srcOrd="1" destOrd="0" presId="urn:microsoft.com/office/officeart/2005/8/layout/hierarchy3"/>
    <dgm:cxn modelId="{6E4D9270-6656-41BE-9043-E180F4B7FCC2}" type="presOf" srcId="{517E52B5-10C0-457F-98DF-46A54863454C}" destId="{5ECF5183-E587-47D2-A484-7E2A524A1B76}" srcOrd="0" destOrd="0" presId="urn:microsoft.com/office/officeart/2005/8/layout/hierarchy3"/>
    <dgm:cxn modelId="{AE73C951-D558-4845-ADB5-E6527814628A}" type="presOf" srcId="{E6F23F44-FC7A-4968-92FF-B6EECEA0805E}" destId="{63091DE8-AF60-4068-A47E-424C505408DE}" srcOrd="0" destOrd="0" presId="urn:microsoft.com/office/officeart/2005/8/layout/hierarchy3"/>
    <dgm:cxn modelId="{63FB6082-F6A9-4B22-997C-E4BC93763333}" type="presOf" srcId="{9C054737-B377-4007-BBF3-97E853CED7D3}" destId="{78FE6BB9-FC8E-48F7-99A4-BC3D4D9A7185}" srcOrd="0" destOrd="0" presId="urn:microsoft.com/office/officeart/2005/8/layout/hierarchy3"/>
    <dgm:cxn modelId="{C6F45C8D-65AB-45FE-BB8B-A5FC0512B6D1}" srcId="{EB723F0E-DFB4-4BB1-BAC4-75B74E0A9484}" destId="{F09FA31A-1092-4871-8D26-42453445C82B}" srcOrd="1" destOrd="0" parTransId="{E0936F5D-93C5-48D4-ADA8-5E57764D0A8C}" sibTransId="{19CD8AB6-2DFF-4482-A18F-2CA8049F5BF0}"/>
    <dgm:cxn modelId="{428A149B-0C5E-4CE7-8D9F-6F1BC769B00F}" type="presOf" srcId="{F3B2B875-1F83-414D-9B0C-DC490093EEC1}" destId="{A5F4FC23-8118-4CE0-AEA1-EAC7D59D3B80}" srcOrd="0" destOrd="0" presId="urn:microsoft.com/office/officeart/2005/8/layout/hierarchy3"/>
    <dgm:cxn modelId="{2CBD3EAA-A054-4EA4-A592-0B4329A3FAB2}" type="presOf" srcId="{E0936F5D-93C5-48D4-ADA8-5E57764D0A8C}" destId="{7D675723-9BED-4EC5-98BB-845AA6241C56}" srcOrd="0" destOrd="0" presId="urn:microsoft.com/office/officeart/2005/8/layout/hierarchy3"/>
    <dgm:cxn modelId="{0B47FFAB-F39A-4FE4-93D3-A2AD85FB2EA1}" type="presOf" srcId="{EB723F0E-DFB4-4BB1-BAC4-75B74E0A9484}" destId="{5D84ABCA-E48E-4644-BF3B-703DC048B734}" srcOrd="0" destOrd="0" presId="urn:microsoft.com/office/officeart/2005/8/layout/hierarchy3"/>
    <dgm:cxn modelId="{ECBC56C3-2D68-480A-B814-3C8AF4A58ACF}" srcId="{B1D4BCE5-8618-458D-95C1-25180A96E86E}" destId="{AD2DA230-79C8-4CE6-BA4C-AB9903841391}" srcOrd="0" destOrd="0" parTransId="{E6F23F44-FC7A-4968-92FF-B6EECEA0805E}" sibTransId="{9F3079D3-4616-427D-ADA0-7F18C1B4B1D6}"/>
    <dgm:cxn modelId="{2E97EBC5-0248-4B3A-8064-E350B9B156A0}" srcId="{B1D4BCE5-8618-458D-95C1-25180A96E86E}" destId="{F3B2B875-1F83-414D-9B0C-DC490093EEC1}" srcOrd="1" destOrd="0" parTransId="{B58298D5-EC36-4AAE-A2DF-E4E470F42FFA}" sibTransId="{E9CA8146-B43F-4A61-8C44-0B9A60B58584}"/>
    <dgm:cxn modelId="{BE1EBCE8-4FD8-43D9-9788-12763EB7769C}" type="presOf" srcId="{0975BD73-6A0B-40CB-83DE-AAA480A20941}" destId="{6C1E65A5-7D15-4F04-8D63-9BBED8683DCB}" srcOrd="0" destOrd="0" presId="urn:microsoft.com/office/officeart/2005/8/layout/hierarchy3"/>
    <dgm:cxn modelId="{38AC6AAB-C715-4C2C-ACBB-ED37CB9F3298}" type="presParOf" srcId="{5ECF5183-E587-47D2-A484-7E2A524A1B76}" destId="{FA342DC3-B68C-47AD-8CB7-C6D3ABDC443C}" srcOrd="0" destOrd="0" presId="urn:microsoft.com/office/officeart/2005/8/layout/hierarchy3"/>
    <dgm:cxn modelId="{EEA08994-4238-456B-AD78-AE25BAB1F3E1}" type="presParOf" srcId="{FA342DC3-B68C-47AD-8CB7-C6D3ABDC443C}" destId="{BDD507EB-3086-4EE7-B813-0D44F8967D32}" srcOrd="0" destOrd="0" presId="urn:microsoft.com/office/officeart/2005/8/layout/hierarchy3"/>
    <dgm:cxn modelId="{B2A4D0E0-2E70-4411-9C88-DD8D4E422222}" type="presParOf" srcId="{BDD507EB-3086-4EE7-B813-0D44F8967D32}" destId="{5D84ABCA-E48E-4644-BF3B-703DC048B734}" srcOrd="0" destOrd="0" presId="urn:microsoft.com/office/officeart/2005/8/layout/hierarchy3"/>
    <dgm:cxn modelId="{65F35727-94F1-46CB-BCA1-0B146620C51D}" type="presParOf" srcId="{BDD507EB-3086-4EE7-B813-0D44F8967D32}" destId="{99F1E92E-7649-49A5-B7C9-00B554FBCE30}" srcOrd="1" destOrd="0" presId="urn:microsoft.com/office/officeart/2005/8/layout/hierarchy3"/>
    <dgm:cxn modelId="{9CBA1322-EBE8-457A-921E-5984D4947970}" type="presParOf" srcId="{FA342DC3-B68C-47AD-8CB7-C6D3ABDC443C}" destId="{36B17E00-B224-4731-B8F6-5E1F57A60F5F}" srcOrd="1" destOrd="0" presId="urn:microsoft.com/office/officeart/2005/8/layout/hierarchy3"/>
    <dgm:cxn modelId="{5EC6D092-8A9C-4113-8B71-5CC432E91F08}" type="presParOf" srcId="{36B17E00-B224-4731-B8F6-5E1F57A60F5F}" destId="{6C1E65A5-7D15-4F04-8D63-9BBED8683DCB}" srcOrd="0" destOrd="0" presId="urn:microsoft.com/office/officeart/2005/8/layout/hierarchy3"/>
    <dgm:cxn modelId="{034914B6-6650-40D9-B74F-8F842958D8D0}" type="presParOf" srcId="{36B17E00-B224-4731-B8F6-5E1F57A60F5F}" destId="{78FE6BB9-FC8E-48F7-99A4-BC3D4D9A7185}" srcOrd="1" destOrd="0" presId="urn:microsoft.com/office/officeart/2005/8/layout/hierarchy3"/>
    <dgm:cxn modelId="{70B11A9F-CE4D-4FDC-A03C-301D6CC5E82E}" type="presParOf" srcId="{36B17E00-B224-4731-B8F6-5E1F57A60F5F}" destId="{7D675723-9BED-4EC5-98BB-845AA6241C56}" srcOrd="2" destOrd="0" presId="urn:microsoft.com/office/officeart/2005/8/layout/hierarchy3"/>
    <dgm:cxn modelId="{6755B0B6-D854-44D7-892F-F1452B8BB21B}" type="presParOf" srcId="{36B17E00-B224-4731-B8F6-5E1F57A60F5F}" destId="{5F12E3B6-E0D7-46AC-994E-8EA8FF57A25B}" srcOrd="3" destOrd="0" presId="urn:microsoft.com/office/officeart/2005/8/layout/hierarchy3"/>
    <dgm:cxn modelId="{273ED4A6-B06F-425C-AC8E-08163C501F26}" type="presParOf" srcId="{5ECF5183-E587-47D2-A484-7E2A524A1B76}" destId="{2BCE6F5E-E837-46A7-80DF-93070FC9A85A}" srcOrd="1" destOrd="0" presId="urn:microsoft.com/office/officeart/2005/8/layout/hierarchy3"/>
    <dgm:cxn modelId="{0083709C-CB47-4DBE-9A08-A69A0D4995F8}" type="presParOf" srcId="{2BCE6F5E-E837-46A7-80DF-93070FC9A85A}" destId="{45F9DA88-D412-4AC6-A41D-60E9C47D3C2B}" srcOrd="0" destOrd="0" presId="urn:microsoft.com/office/officeart/2005/8/layout/hierarchy3"/>
    <dgm:cxn modelId="{7E727CE7-AF0D-40FE-A383-23405099DF0A}" type="presParOf" srcId="{45F9DA88-D412-4AC6-A41D-60E9C47D3C2B}" destId="{C258C3BE-055C-4D40-9A0F-61A19146670D}" srcOrd="0" destOrd="0" presId="urn:microsoft.com/office/officeart/2005/8/layout/hierarchy3"/>
    <dgm:cxn modelId="{D50FC682-E0D3-427A-90B6-65E3067CC47D}" type="presParOf" srcId="{45F9DA88-D412-4AC6-A41D-60E9C47D3C2B}" destId="{B8BB0AD9-20C8-464F-8427-66A5FA1993A6}" srcOrd="1" destOrd="0" presId="urn:microsoft.com/office/officeart/2005/8/layout/hierarchy3"/>
    <dgm:cxn modelId="{7821CCB4-63D4-4021-AAEB-4D7E10795F87}" type="presParOf" srcId="{2BCE6F5E-E837-46A7-80DF-93070FC9A85A}" destId="{F3136D95-D3CA-4DC3-B7FB-9D59D490F60E}" srcOrd="1" destOrd="0" presId="urn:microsoft.com/office/officeart/2005/8/layout/hierarchy3"/>
    <dgm:cxn modelId="{00AF7394-3153-4065-9FFF-900BE314ED36}" type="presParOf" srcId="{F3136D95-D3CA-4DC3-B7FB-9D59D490F60E}" destId="{63091DE8-AF60-4068-A47E-424C505408DE}" srcOrd="0" destOrd="0" presId="urn:microsoft.com/office/officeart/2005/8/layout/hierarchy3"/>
    <dgm:cxn modelId="{D83609C1-6420-43F6-AA3A-C4A20DC28865}" type="presParOf" srcId="{F3136D95-D3CA-4DC3-B7FB-9D59D490F60E}" destId="{B3690B26-5D4A-44FB-816D-9F25FBD2E9D0}" srcOrd="1" destOrd="0" presId="urn:microsoft.com/office/officeart/2005/8/layout/hierarchy3"/>
    <dgm:cxn modelId="{EFB65C12-9434-4340-823E-973B99B3BE35}" type="presParOf" srcId="{F3136D95-D3CA-4DC3-B7FB-9D59D490F60E}" destId="{88146E48-2BD1-4C86-8480-BD6C7ADCF575}" srcOrd="2" destOrd="0" presId="urn:microsoft.com/office/officeart/2005/8/layout/hierarchy3"/>
    <dgm:cxn modelId="{3BF76B73-01AA-4962-9CA6-7FB7C43104EE}" type="presParOf" srcId="{F3136D95-D3CA-4DC3-B7FB-9D59D490F60E}" destId="{A5F4FC23-8118-4CE0-AEA1-EAC7D59D3B8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A52CB33-9D1E-447D-A746-B1EDFABD553E}" type="doc">
      <dgm:prSet loTypeId="urn:microsoft.com/office/officeart/2009/3/layout/PlusandMinus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4C67725B-7BC9-4507-98D5-7E5933248883}">
      <dgm:prSet phldrT="[Szöveg]"/>
      <dgm:spPr/>
      <dgm:t>
        <a:bodyPr/>
        <a:lstStyle/>
        <a:p>
          <a:pPr algn="ctr"/>
          <a:r>
            <a:rPr lang="hu-HU" dirty="0">
              <a:latin typeface="Garamond" panose="02020404030301010803" pitchFamily="18" charset="0"/>
            </a:rPr>
            <a:t>ÖNÉRTÉKELÉS</a:t>
          </a:r>
        </a:p>
        <a:p>
          <a:pPr algn="ctr"/>
          <a:r>
            <a:rPr lang="hu-HU" dirty="0">
              <a:latin typeface="Garamond" panose="02020404030301010803" pitchFamily="18" charset="0"/>
            </a:rPr>
            <a:t>az ideális én az aktuális önjellemzéshez közeli</a:t>
          </a:r>
        </a:p>
      </dgm:t>
    </dgm:pt>
    <dgm:pt modelId="{B00084D6-C056-44CE-B83A-24722BCBB9DE}" type="parTrans" cxnId="{511C5D1C-03C9-4991-9743-C6EF0482C0E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768FE76-AE82-4F69-BBEC-D515F3ED0788}" type="sibTrans" cxnId="{511C5D1C-03C9-4991-9743-C6EF0482C0E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6F20AA12-B344-466F-B3DB-DEA3F005E64D}">
      <dgm:prSet phldrT="[Szöveg]"/>
      <dgm:spPr/>
      <dgm:t>
        <a:bodyPr/>
        <a:lstStyle/>
        <a:p>
          <a:pPr algn="ctr"/>
          <a:r>
            <a:rPr lang="hu-HU" dirty="0">
              <a:latin typeface="Garamond" panose="02020404030301010803" pitchFamily="18" charset="0"/>
            </a:rPr>
            <a:t>ÖNÉRTÉKELÉS</a:t>
          </a:r>
        </a:p>
        <a:p>
          <a:pPr algn="ctr"/>
          <a:r>
            <a:rPr lang="hu-HU" dirty="0">
              <a:latin typeface="Garamond" panose="02020404030301010803" pitchFamily="18" charset="0"/>
            </a:rPr>
            <a:t>az ideális én nagyon messze van az aktuális önjellemzéstől</a:t>
          </a:r>
        </a:p>
        <a:p>
          <a:pPr algn="ctr"/>
          <a:endParaRPr lang="hu-HU" dirty="0">
            <a:latin typeface="Garamond" panose="02020404030301010803" pitchFamily="18" charset="0"/>
          </a:endParaRPr>
        </a:p>
        <a:p>
          <a:pPr algn="ctr"/>
          <a:endParaRPr lang="hu-HU" dirty="0">
            <a:latin typeface="Garamond" panose="02020404030301010803" pitchFamily="18" charset="0"/>
          </a:endParaRPr>
        </a:p>
      </dgm:t>
    </dgm:pt>
    <dgm:pt modelId="{692F31D2-62F1-4E6B-A692-7CC0735BB816}" type="parTrans" cxnId="{822B662B-9B83-4AA1-84B0-D8863F4541A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A121798A-A0B5-41D7-AF77-81565963702D}" type="sibTrans" cxnId="{822B662B-9B83-4AA1-84B0-D8863F4541A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ACD98612-F6FE-4DC8-8DFE-39F50F142B5D}" type="pres">
      <dgm:prSet presAssocID="{AA52CB33-9D1E-447D-A746-B1EDFABD553E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B04BA55A-B037-45E5-9628-026DE2B19140}" type="pres">
      <dgm:prSet presAssocID="{AA52CB33-9D1E-447D-A746-B1EDFABD553E}" presName="Background" presStyleLbl="bgImgPlace1" presStyleIdx="0" presStyleCnt="1"/>
      <dgm:spPr>
        <a:ln>
          <a:noFill/>
        </a:ln>
      </dgm:spPr>
    </dgm:pt>
    <dgm:pt modelId="{B64F6DED-F40E-4FE9-84CD-D92EDD777970}" type="pres">
      <dgm:prSet presAssocID="{AA52CB33-9D1E-447D-A746-B1EDFABD553E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03A086D-D348-4496-86D1-55C71B3691B3}" type="pres">
      <dgm:prSet presAssocID="{AA52CB33-9D1E-447D-A746-B1EDFABD553E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E634A73-7DFC-466B-9B0B-C3BDA9AD98EA}" type="pres">
      <dgm:prSet presAssocID="{AA52CB33-9D1E-447D-A746-B1EDFABD553E}" presName="Plus" presStyleLbl="alignNode1" presStyleIdx="0" presStyleCnt="2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</dgm:spPr>
    </dgm:pt>
    <dgm:pt modelId="{52D9D17A-D76E-4D04-8BE3-D6624F00BCCD}" type="pres">
      <dgm:prSet presAssocID="{AA52CB33-9D1E-447D-A746-B1EDFABD553E}" presName="Minus" presStyleLbl="alignNode1" presStyleIdx="1" presStyleCnt="2"/>
      <dgm:spPr>
        <a:ln>
          <a:noFill/>
        </a:ln>
      </dgm:spPr>
    </dgm:pt>
    <dgm:pt modelId="{65DA2380-90D5-4DAA-A0D5-002700730519}" type="pres">
      <dgm:prSet presAssocID="{AA52CB33-9D1E-447D-A746-B1EDFABD553E}" presName="Divider" presStyleLbl="parChTrans1D1" presStyleIdx="0" presStyleCnt="1"/>
      <dgm:spPr/>
    </dgm:pt>
  </dgm:ptLst>
  <dgm:cxnLst>
    <dgm:cxn modelId="{511C5D1C-03C9-4991-9743-C6EF0482C0E7}" srcId="{AA52CB33-9D1E-447D-A746-B1EDFABD553E}" destId="{4C67725B-7BC9-4507-98D5-7E5933248883}" srcOrd="0" destOrd="0" parTransId="{B00084D6-C056-44CE-B83A-24722BCBB9DE}" sibTransId="{3768FE76-AE82-4F69-BBEC-D515F3ED0788}"/>
    <dgm:cxn modelId="{23B23327-07BA-4849-A2E7-D327A2F943FF}" type="presOf" srcId="{AA52CB33-9D1E-447D-A746-B1EDFABD553E}" destId="{ACD98612-F6FE-4DC8-8DFE-39F50F142B5D}" srcOrd="0" destOrd="0" presId="urn:microsoft.com/office/officeart/2009/3/layout/PlusandMinus"/>
    <dgm:cxn modelId="{822B662B-9B83-4AA1-84B0-D8863F4541A5}" srcId="{AA52CB33-9D1E-447D-A746-B1EDFABD553E}" destId="{6F20AA12-B344-466F-B3DB-DEA3F005E64D}" srcOrd="1" destOrd="0" parTransId="{692F31D2-62F1-4E6B-A692-7CC0735BB816}" sibTransId="{A121798A-A0B5-41D7-AF77-81565963702D}"/>
    <dgm:cxn modelId="{1A73A47E-6154-48EA-A963-9B8464F81EF5}" type="presOf" srcId="{4C67725B-7BC9-4507-98D5-7E5933248883}" destId="{B64F6DED-F40E-4FE9-84CD-D92EDD777970}" srcOrd="0" destOrd="0" presId="urn:microsoft.com/office/officeart/2009/3/layout/PlusandMinus"/>
    <dgm:cxn modelId="{9A00E6F5-6207-4127-B6DE-74ABE3E010E9}" type="presOf" srcId="{6F20AA12-B344-466F-B3DB-DEA3F005E64D}" destId="{103A086D-D348-4496-86D1-55C71B3691B3}" srcOrd="0" destOrd="0" presId="urn:microsoft.com/office/officeart/2009/3/layout/PlusandMinus"/>
    <dgm:cxn modelId="{7F3D83F4-66E2-4574-83CF-A7E5B398B8F9}" type="presParOf" srcId="{ACD98612-F6FE-4DC8-8DFE-39F50F142B5D}" destId="{B04BA55A-B037-45E5-9628-026DE2B19140}" srcOrd="0" destOrd="0" presId="urn:microsoft.com/office/officeart/2009/3/layout/PlusandMinus"/>
    <dgm:cxn modelId="{17492FC4-372B-4375-B92A-0664DA6716EC}" type="presParOf" srcId="{ACD98612-F6FE-4DC8-8DFE-39F50F142B5D}" destId="{B64F6DED-F40E-4FE9-84CD-D92EDD777970}" srcOrd="1" destOrd="0" presId="urn:microsoft.com/office/officeart/2009/3/layout/PlusandMinus"/>
    <dgm:cxn modelId="{3412A5A3-F370-456A-9979-2980BA941881}" type="presParOf" srcId="{ACD98612-F6FE-4DC8-8DFE-39F50F142B5D}" destId="{103A086D-D348-4496-86D1-55C71B3691B3}" srcOrd="2" destOrd="0" presId="urn:microsoft.com/office/officeart/2009/3/layout/PlusandMinus"/>
    <dgm:cxn modelId="{743095D9-7A61-4BE3-B17F-0EB16EACC68D}" type="presParOf" srcId="{ACD98612-F6FE-4DC8-8DFE-39F50F142B5D}" destId="{FE634A73-7DFC-466B-9B0B-C3BDA9AD98EA}" srcOrd="3" destOrd="0" presId="urn:microsoft.com/office/officeart/2009/3/layout/PlusandMinus"/>
    <dgm:cxn modelId="{A8D87E76-D8C5-4F7A-B0A2-B4ADC6FEF5E9}" type="presParOf" srcId="{ACD98612-F6FE-4DC8-8DFE-39F50F142B5D}" destId="{52D9D17A-D76E-4D04-8BE3-D6624F00BCCD}" srcOrd="4" destOrd="0" presId="urn:microsoft.com/office/officeart/2009/3/layout/PlusandMinus"/>
    <dgm:cxn modelId="{331D9E22-2CA7-4E72-87A8-D917F18948FA}" type="presParOf" srcId="{ACD98612-F6FE-4DC8-8DFE-39F50F142B5D}" destId="{65DA2380-90D5-4DAA-A0D5-00270073051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A147572-CBF7-409F-9CCC-553D9B674E48}" type="doc">
      <dgm:prSet loTypeId="urn:microsoft.com/office/officeart/2005/8/layout/hProcess11" loCatId="process" qsTypeId="urn:microsoft.com/office/officeart/2005/8/quickstyle/simple3" qsCatId="simple" csTypeId="urn:microsoft.com/office/officeart/2005/8/colors/colorful3" csCatId="colorful" phldr="1"/>
      <dgm:spPr/>
    </dgm:pt>
    <dgm:pt modelId="{BEB3E8BE-979F-48F2-ACB8-D7560C48BF39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ÉNIDEÁL</a:t>
          </a:r>
        </a:p>
      </dgm:t>
    </dgm:pt>
    <dgm:pt modelId="{9850822E-C5F9-4718-8DE9-E78FDF4DD81C}" type="parTrans" cxnId="{AA839A0F-5945-4972-8BFE-B722049195C8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B599E3FB-723D-416F-A735-95F7EE42354C}" type="sibTrans" cxnId="{AA839A0F-5945-4972-8BFE-B722049195C8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4E8D8625-D3F3-4690-9843-8DCEECEAFE63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SERDÜLŐKOR</a:t>
          </a:r>
        </a:p>
      </dgm:t>
    </dgm:pt>
    <dgm:pt modelId="{79F3F5E6-F8E5-47ED-B92C-FA12E1C8EBAF}" type="parTrans" cxnId="{CB7E392C-F17C-42A8-8FB0-76B2D2C9AF73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91FFCB34-4BE8-4516-B5FE-9A6AF280A65B}" type="sibTrans" cxnId="{CB7E392C-F17C-42A8-8FB0-76B2D2C9AF73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4B7D3D24-5FC7-4262-B846-11F2CC61C5C9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ÉNKÉP</a:t>
          </a:r>
        </a:p>
      </dgm:t>
    </dgm:pt>
    <dgm:pt modelId="{2B9AB7CD-F027-4893-80BB-485581AD7587}" type="parTrans" cxnId="{EC36BF23-2672-4570-97C4-1C9FE83F8D61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C5C1C582-D28D-4955-A32E-985DA9C68138}" type="sibTrans" cxnId="{EC36BF23-2672-4570-97C4-1C9FE83F8D61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F784381C-9CA0-4230-969F-BDCB4DF349F9}" type="pres">
      <dgm:prSet presAssocID="{AA147572-CBF7-409F-9CCC-553D9B674E48}" presName="Name0" presStyleCnt="0">
        <dgm:presLayoutVars>
          <dgm:dir/>
          <dgm:resizeHandles val="exact"/>
        </dgm:presLayoutVars>
      </dgm:prSet>
      <dgm:spPr/>
    </dgm:pt>
    <dgm:pt modelId="{B7529192-FCAE-420D-A0DE-922AEF04CE6A}" type="pres">
      <dgm:prSet presAssocID="{AA147572-CBF7-409F-9CCC-553D9B674E48}" presName="arrow" presStyleLbl="bgShp" presStyleIdx="0" presStyleCnt="1" custScaleY="143227"/>
      <dgm:spPr>
        <a:gradFill flip="none" rotWithShape="1">
          <a:gsLst>
            <a:gs pos="0">
              <a:srgbClr val="FF6699">
                <a:tint val="66000"/>
                <a:satMod val="160000"/>
              </a:srgbClr>
            </a:gs>
            <a:gs pos="50000">
              <a:srgbClr val="FF6699">
                <a:tint val="44500"/>
                <a:satMod val="160000"/>
              </a:srgbClr>
            </a:gs>
            <a:gs pos="100000">
              <a:srgbClr val="FF6699">
                <a:tint val="23500"/>
                <a:satMod val="160000"/>
              </a:srgbClr>
            </a:gs>
          </a:gsLst>
          <a:lin ang="5400000" scaled="1"/>
          <a:tileRect/>
        </a:gradFill>
      </dgm:spPr>
    </dgm:pt>
    <dgm:pt modelId="{6A0CEB1C-525F-42C6-8105-D876511779C7}" type="pres">
      <dgm:prSet presAssocID="{AA147572-CBF7-409F-9CCC-553D9B674E48}" presName="points" presStyleCnt="0"/>
      <dgm:spPr/>
    </dgm:pt>
    <dgm:pt modelId="{673593BA-6229-426D-9AA7-5BE2CE193A44}" type="pres">
      <dgm:prSet presAssocID="{BEB3E8BE-979F-48F2-ACB8-D7560C48BF39}" presName="compositeA" presStyleCnt="0"/>
      <dgm:spPr/>
    </dgm:pt>
    <dgm:pt modelId="{57F94D75-886D-4159-A6AC-6EBFC9B61444}" type="pres">
      <dgm:prSet presAssocID="{BEB3E8BE-979F-48F2-ACB8-D7560C48BF39}" presName="textA" presStyleLbl="revTx" presStyleIdx="0" presStyleCnt="3">
        <dgm:presLayoutVars>
          <dgm:bulletEnabled val="1"/>
        </dgm:presLayoutVars>
      </dgm:prSet>
      <dgm:spPr/>
    </dgm:pt>
    <dgm:pt modelId="{226D640F-3518-4C9D-9DED-02E2D7AB2FE1}" type="pres">
      <dgm:prSet presAssocID="{BEB3E8BE-979F-48F2-ACB8-D7560C48BF39}" presName="circleA" presStyleLbl="node1" presStyleIdx="0" presStyleCnt="3"/>
      <dgm:spPr/>
    </dgm:pt>
    <dgm:pt modelId="{5D53003D-AC40-4620-8526-60DD31FCFD6F}" type="pres">
      <dgm:prSet presAssocID="{BEB3E8BE-979F-48F2-ACB8-D7560C48BF39}" presName="spaceA" presStyleCnt="0"/>
      <dgm:spPr/>
    </dgm:pt>
    <dgm:pt modelId="{F7B3AB9E-21A0-4F41-8816-0E5800188D42}" type="pres">
      <dgm:prSet presAssocID="{B599E3FB-723D-416F-A735-95F7EE42354C}" presName="space" presStyleCnt="0"/>
      <dgm:spPr/>
    </dgm:pt>
    <dgm:pt modelId="{7DFD7CDD-39A8-4206-96F2-FB4BE571CD23}" type="pres">
      <dgm:prSet presAssocID="{4E8D8625-D3F3-4690-9843-8DCEECEAFE63}" presName="compositeB" presStyleCnt="0"/>
      <dgm:spPr/>
    </dgm:pt>
    <dgm:pt modelId="{14054AA6-08F3-4587-B335-DFF42AE011A6}" type="pres">
      <dgm:prSet presAssocID="{4E8D8625-D3F3-4690-9843-8DCEECEAFE63}" presName="textB" presStyleLbl="revTx" presStyleIdx="1" presStyleCnt="3">
        <dgm:presLayoutVars>
          <dgm:bulletEnabled val="1"/>
        </dgm:presLayoutVars>
      </dgm:prSet>
      <dgm:spPr/>
    </dgm:pt>
    <dgm:pt modelId="{2CC374A2-B4A2-416C-BD8C-516DCFFE331B}" type="pres">
      <dgm:prSet presAssocID="{4E8D8625-D3F3-4690-9843-8DCEECEAFE63}" presName="circleB" presStyleLbl="node1" presStyleIdx="1" presStyleCnt="3"/>
      <dgm:spPr/>
    </dgm:pt>
    <dgm:pt modelId="{96F13849-1BB2-4C4B-8AE0-FC98511C7935}" type="pres">
      <dgm:prSet presAssocID="{4E8D8625-D3F3-4690-9843-8DCEECEAFE63}" presName="spaceB" presStyleCnt="0"/>
      <dgm:spPr/>
    </dgm:pt>
    <dgm:pt modelId="{9FE707FF-C9D4-424A-B966-21F5F21C800C}" type="pres">
      <dgm:prSet presAssocID="{91FFCB34-4BE8-4516-B5FE-9A6AF280A65B}" presName="space" presStyleCnt="0"/>
      <dgm:spPr/>
    </dgm:pt>
    <dgm:pt modelId="{94422E96-9D50-4FC4-A830-9175CA3E6FFF}" type="pres">
      <dgm:prSet presAssocID="{4B7D3D24-5FC7-4262-B846-11F2CC61C5C9}" presName="compositeA" presStyleCnt="0"/>
      <dgm:spPr/>
    </dgm:pt>
    <dgm:pt modelId="{C5FF53CD-41DC-4C70-9359-4A066AB1290B}" type="pres">
      <dgm:prSet presAssocID="{4B7D3D24-5FC7-4262-B846-11F2CC61C5C9}" presName="textA" presStyleLbl="revTx" presStyleIdx="2" presStyleCnt="3">
        <dgm:presLayoutVars>
          <dgm:bulletEnabled val="1"/>
        </dgm:presLayoutVars>
      </dgm:prSet>
      <dgm:spPr/>
    </dgm:pt>
    <dgm:pt modelId="{66F52C9E-E86B-4019-9B08-820D524EB2AF}" type="pres">
      <dgm:prSet presAssocID="{4B7D3D24-5FC7-4262-B846-11F2CC61C5C9}" presName="circleA" presStyleLbl="node1" presStyleIdx="2" presStyleCnt="3"/>
      <dgm:spPr/>
    </dgm:pt>
    <dgm:pt modelId="{6F8191D3-1E99-4C1B-8DE9-D0293D8FD6F3}" type="pres">
      <dgm:prSet presAssocID="{4B7D3D24-5FC7-4262-B846-11F2CC61C5C9}" presName="spaceA" presStyleCnt="0"/>
      <dgm:spPr/>
    </dgm:pt>
  </dgm:ptLst>
  <dgm:cxnLst>
    <dgm:cxn modelId="{AA839A0F-5945-4972-8BFE-B722049195C8}" srcId="{AA147572-CBF7-409F-9CCC-553D9B674E48}" destId="{BEB3E8BE-979F-48F2-ACB8-D7560C48BF39}" srcOrd="0" destOrd="0" parTransId="{9850822E-C5F9-4718-8DE9-E78FDF4DD81C}" sibTransId="{B599E3FB-723D-416F-A735-95F7EE42354C}"/>
    <dgm:cxn modelId="{EC36BF23-2672-4570-97C4-1C9FE83F8D61}" srcId="{AA147572-CBF7-409F-9CCC-553D9B674E48}" destId="{4B7D3D24-5FC7-4262-B846-11F2CC61C5C9}" srcOrd="2" destOrd="0" parTransId="{2B9AB7CD-F027-4893-80BB-485581AD7587}" sibTransId="{C5C1C582-D28D-4955-A32E-985DA9C68138}"/>
    <dgm:cxn modelId="{CB7E392C-F17C-42A8-8FB0-76B2D2C9AF73}" srcId="{AA147572-CBF7-409F-9CCC-553D9B674E48}" destId="{4E8D8625-D3F3-4690-9843-8DCEECEAFE63}" srcOrd="1" destOrd="0" parTransId="{79F3F5E6-F8E5-47ED-B92C-FA12E1C8EBAF}" sibTransId="{91FFCB34-4BE8-4516-B5FE-9A6AF280A65B}"/>
    <dgm:cxn modelId="{F584E86E-6C9F-445A-9DFB-F7B36EF87E9A}" type="presOf" srcId="{AA147572-CBF7-409F-9CCC-553D9B674E48}" destId="{F784381C-9CA0-4230-969F-BDCB4DF349F9}" srcOrd="0" destOrd="0" presId="urn:microsoft.com/office/officeart/2005/8/layout/hProcess11"/>
    <dgm:cxn modelId="{C3AC7C83-F528-48D5-86F3-EEEFB4D69B3B}" type="presOf" srcId="{4E8D8625-D3F3-4690-9843-8DCEECEAFE63}" destId="{14054AA6-08F3-4587-B335-DFF42AE011A6}" srcOrd="0" destOrd="0" presId="urn:microsoft.com/office/officeart/2005/8/layout/hProcess11"/>
    <dgm:cxn modelId="{9EC26F8A-8E91-4656-870D-99DF25883D34}" type="presOf" srcId="{4B7D3D24-5FC7-4262-B846-11F2CC61C5C9}" destId="{C5FF53CD-41DC-4C70-9359-4A066AB1290B}" srcOrd="0" destOrd="0" presId="urn:microsoft.com/office/officeart/2005/8/layout/hProcess11"/>
    <dgm:cxn modelId="{DFD1EED9-4E8A-4193-A53D-4CCB7B2D8E1A}" type="presOf" srcId="{BEB3E8BE-979F-48F2-ACB8-D7560C48BF39}" destId="{57F94D75-886D-4159-A6AC-6EBFC9B61444}" srcOrd="0" destOrd="0" presId="urn:microsoft.com/office/officeart/2005/8/layout/hProcess11"/>
    <dgm:cxn modelId="{FC2201C1-C94E-4243-BF61-55DEEA7E4548}" type="presParOf" srcId="{F784381C-9CA0-4230-969F-BDCB4DF349F9}" destId="{B7529192-FCAE-420D-A0DE-922AEF04CE6A}" srcOrd="0" destOrd="0" presId="urn:microsoft.com/office/officeart/2005/8/layout/hProcess11"/>
    <dgm:cxn modelId="{747B0796-ED4C-40D8-802F-86BC452E781E}" type="presParOf" srcId="{F784381C-9CA0-4230-969F-BDCB4DF349F9}" destId="{6A0CEB1C-525F-42C6-8105-D876511779C7}" srcOrd="1" destOrd="0" presId="urn:microsoft.com/office/officeart/2005/8/layout/hProcess11"/>
    <dgm:cxn modelId="{ED669506-D116-4170-8AA6-8F3EC150AAAE}" type="presParOf" srcId="{6A0CEB1C-525F-42C6-8105-D876511779C7}" destId="{673593BA-6229-426D-9AA7-5BE2CE193A44}" srcOrd="0" destOrd="0" presId="urn:microsoft.com/office/officeart/2005/8/layout/hProcess11"/>
    <dgm:cxn modelId="{137CE0C0-FF59-419D-92F5-B25CF9A6DBD9}" type="presParOf" srcId="{673593BA-6229-426D-9AA7-5BE2CE193A44}" destId="{57F94D75-886D-4159-A6AC-6EBFC9B61444}" srcOrd="0" destOrd="0" presId="urn:microsoft.com/office/officeart/2005/8/layout/hProcess11"/>
    <dgm:cxn modelId="{DF00D8AE-111E-4AA1-82FD-CCFAAB5E6613}" type="presParOf" srcId="{673593BA-6229-426D-9AA7-5BE2CE193A44}" destId="{226D640F-3518-4C9D-9DED-02E2D7AB2FE1}" srcOrd="1" destOrd="0" presId="urn:microsoft.com/office/officeart/2005/8/layout/hProcess11"/>
    <dgm:cxn modelId="{E146DEB0-CBAB-4E6B-9485-C04C292C5DE2}" type="presParOf" srcId="{673593BA-6229-426D-9AA7-5BE2CE193A44}" destId="{5D53003D-AC40-4620-8526-60DD31FCFD6F}" srcOrd="2" destOrd="0" presId="urn:microsoft.com/office/officeart/2005/8/layout/hProcess11"/>
    <dgm:cxn modelId="{A77DD68E-FAC2-4FED-BCE1-EC1378895CA8}" type="presParOf" srcId="{6A0CEB1C-525F-42C6-8105-D876511779C7}" destId="{F7B3AB9E-21A0-4F41-8816-0E5800188D42}" srcOrd="1" destOrd="0" presId="urn:microsoft.com/office/officeart/2005/8/layout/hProcess11"/>
    <dgm:cxn modelId="{CF456D59-D006-4B7D-98B0-39897C6D87C4}" type="presParOf" srcId="{6A0CEB1C-525F-42C6-8105-D876511779C7}" destId="{7DFD7CDD-39A8-4206-96F2-FB4BE571CD23}" srcOrd="2" destOrd="0" presId="urn:microsoft.com/office/officeart/2005/8/layout/hProcess11"/>
    <dgm:cxn modelId="{E096A387-EA78-4291-A184-6C8FCE15F4FC}" type="presParOf" srcId="{7DFD7CDD-39A8-4206-96F2-FB4BE571CD23}" destId="{14054AA6-08F3-4587-B335-DFF42AE011A6}" srcOrd="0" destOrd="0" presId="urn:microsoft.com/office/officeart/2005/8/layout/hProcess11"/>
    <dgm:cxn modelId="{DB25A0EA-155D-4127-8745-FC69C473F149}" type="presParOf" srcId="{7DFD7CDD-39A8-4206-96F2-FB4BE571CD23}" destId="{2CC374A2-B4A2-416C-BD8C-516DCFFE331B}" srcOrd="1" destOrd="0" presId="urn:microsoft.com/office/officeart/2005/8/layout/hProcess11"/>
    <dgm:cxn modelId="{E9BACDC5-3BC5-4770-89BC-2D7EFBB10E1A}" type="presParOf" srcId="{7DFD7CDD-39A8-4206-96F2-FB4BE571CD23}" destId="{96F13849-1BB2-4C4B-8AE0-FC98511C7935}" srcOrd="2" destOrd="0" presId="urn:microsoft.com/office/officeart/2005/8/layout/hProcess11"/>
    <dgm:cxn modelId="{061779BE-A43D-4958-AF32-832CE1D69D8B}" type="presParOf" srcId="{6A0CEB1C-525F-42C6-8105-D876511779C7}" destId="{9FE707FF-C9D4-424A-B966-21F5F21C800C}" srcOrd="3" destOrd="0" presId="urn:microsoft.com/office/officeart/2005/8/layout/hProcess11"/>
    <dgm:cxn modelId="{47E021AA-BD61-433E-A0F1-EEA867B35A57}" type="presParOf" srcId="{6A0CEB1C-525F-42C6-8105-D876511779C7}" destId="{94422E96-9D50-4FC4-A830-9175CA3E6FFF}" srcOrd="4" destOrd="0" presId="urn:microsoft.com/office/officeart/2005/8/layout/hProcess11"/>
    <dgm:cxn modelId="{E6AF85D1-A4EE-4A21-8FCE-A6F8FAECCE63}" type="presParOf" srcId="{94422E96-9D50-4FC4-A830-9175CA3E6FFF}" destId="{C5FF53CD-41DC-4C70-9359-4A066AB1290B}" srcOrd="0" destOrd="0" presId="urn:microsoft.com/office/officeart/2005/8/layout/hProcess11"/>
    <dgm:cxn modelId="{41A00843-7CB1-49FD-809F-B1AD5A2B2599}" type="presParOf" srcId="{94422E96-9D50-4FC4-A830-9175CA3E6FFF}" destId="{66F52C9E-E86B-4019-9B08-820D524EB2AF}" srcOrd="1" destOrd="0" presId="urn:microsoft.com/office/officeart/2005/8/layout/hProcess11"/>
    <dgm:cxn modelId="{156531DD-4129-4F81-8667-4B6BEA3803AD}" type="presParOf" srcId="{94422E96-9D50-4FC4-A830-9175CA3E6FFF}" destId="{6F8191D3-1E99-4C1B-8DE9-D0293D8FD6F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03598F-49F9-43B3-8128-60DF307E7FF5}" type="doc">
      <dgm:prSet loTypeId="urn:microsoft.com/office/officeart/2009/layout/ReverseList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2B17557B-EE34-4724-B23C-8F8D5C5298E5}">
      <dgm:prSet phldrT="[Szöveg]" custT="1"/>
      <dgm:spPr/>
      <dgm:t>
        <a:bodyPr anchor="ctr"/>
        <a:lstStyle/>
        <a:p>
          <a:r>
            <a:rPr lang="hu-HU" sz="3600" b="1" dirty="0">
              <a:latin typeface="Garamond" panose="02020404030301010803" pitchFamily="18" charset="0"/>
            </a:rPr>
            <a:t>ÖNISMERET</a:t>
          </a:r>
        </a:p>
      </dgm:t>
    </dgm:pt>
    <dgm:pt modelId="{4FD2E5E7-9D31-44FB-87B1-FAD687BA5344}" type="parTrans" cxnId="{918C51A5-562F-4C01-B6B0-2719ECDB046A}">
      <dgm:prSet/>
      <dgm:spPr/>
      <dgm:t>
        <a:bodyPr/>
        <a:lstStyle/>
        <a:p>
          <a:endParaRPr lang="hu-HU" sz="3600" b="1">
            <a:latin typeface="Garamond" panose="02020404030301010803" pitchFamily="18" charset="0"/>
          </a:endParaRPr>
        </a:p>
      </dgm:t>
    </dgm:pt>
    <dgm:pt modelId="{CA366B67-0918-45CD-AFAD-FB73074ABA73}" type="sibTrans" cxnId="{918C51A5-562F-4C01-B6B0-2719ECDB046A}">
      <dgm:prSet/>
      <dgm:spPr/>
      <dgm:t>
        <a:bodyPr/>
        <a:lstStyle/>
        <a:p>
          <a:endParaRPr lang="hu-HU" sz="3600" b="1">
            <a:latin typeface="Garamond" panose="02020404030301010803" pitchFamily="18" charset="0"/>
          </a:endParaRPr>
        </a:p>
      </dgm:t>
    </dgm:pt>
    <dgm:pt modelId="{EC0D2730-B890-4088-B05B-EB2157CCB4D7}">
      <dgm:prSet phldrT="[Szöveg]" custT="1"/>
      <dgm:spPr/>
      <dgm:t>
        <a:bodyPr anchor="ctr"/>
        <a:lstStyle/>
        <a:p>
          <a:r>
            <a:rPr lang="hu-HU" sz="3600" b="1" dirty="0">
              <a:latin typeface="Garamond" panose="02020404030301010803" pitchFamily="18" charset="0"/>
            </a:rPr>
            <a:t>SZEMÉLYISÉG-FEJLESZTÉS</a:t>
          </a:r>
        </a:p>
      </dgm:t>
    </dgm:pt>
    <dgm:pt modelId="{65669C1E-C0F1-469C-B9CC-A29053D5AE41}" type="parTrans" cxnId="{04D2D73C-14CD-459B-B0DE-F82544933141}">
      <dgm:prSet/>
      <dgm:spPr/>
      <dgm:t>
        <a:bodyPr/>
        <a:lstStyle/>
        <a:p>
          <a:endParaRPr lang="hu-HU" sz="3600" b="1">
            <a:latin typeface="Garamond" panose="02020404030301010803" pitchFamily="18" charset="0"/>
          </a:endParaRPr>
        </a:p>
      </dgm:t>
    </dgm:pt>
    <dgm:pt modelId="{9ABE5878-9019-4309-9234-900C9F027259}" type="sibTrans" cxnId="{04D2D73C-14CD-459B-B0DE-F82544933141}">
      <dgm:prSet/>
      <dgm:spPr/>
      <dgm:t>
        <a:bodyPr/>
        <a:lstStyle/>
        <a:p>
          <a:endParaRPr lang="hu-HU" sz="3600" b="1">
            <a:latin typeface="Garamond" panose="02020404030301010803" pitchFamily="18" charset="0"/>
          </a:endParaRPr>
        </a:p>
      </dgm:t>
    </dgm:pt>
    <dgm:pt modelId="{045FA3BC-296D-4342-AC33-2932EF327151}" type="pres">
      <dgm:prSet presAssocID="{6103598F-49F9-43B3-8128-60DF307E7FF5}" presName="Name0" presStyleCnt="0">
        <dgm:presLayoutVars>
          <dgm:chMax val="2"/>
          <dgm:chPref val="2"/>
          <dgm:animLvl val="lvl"/>
        </dgm:presLayoutVars>
      </dgm:prSet>
      <dgm:spPr/>
    </dgm:pt>
    <dgm:pt modelId="{2C361B7F-839E-4E5B-9B27-207FB734B6F4}" type="pres">
      <dgm:prSet presAssocID="{6103598F-49F9-43B3-8128-60DF307E7FF5}" presName="LeftText" presStyleLbl="revTx" presStyleIdx="0" presStyleCnt="0">
        <dgm:presLayoutVars>
          <dgm:bulletEnabled val="1"/>
        </dgm:presLayoutVars>
      </dgm:prSet>
      <dgm:spPr/>
    </dgm:pt>
    <dgm:pt modelId="{CBB5206A-E462-4EE9-8EC9-36841E123C7A}" type="pres">
      <dgm:prSet presAssocID="{6103598F-49F9-43B3-8128-60DF307E7FF5}" presName="LeftNode" presStyleLbl="bgImgPlace1" presStyleIdx="0" presStyleCnt="2" custScaleX="291820">
        <dgm:presLayoutVars>
          <dgm:chMax val="2"/>
          <dgm:chPref val="2"/>
        </dgm:presLayoutVars>
      </dgm:prSet>
      <dgm:spPr/>
    </dgm:pt>
    <dgm:pt modelId="{6701F979-5920-4855-BC4B-C38A6545BFB8}" type="pres">
      <dgm:prSet presAssocID="{6103598F-49F9-43B3-8128-60DF307E7FF5}" presName="RightText" presStyleLbl="revTx" presStyleIdx="0" presStyleCnt="0">
        <dgm:presLayoutVars>
          <dgm:bulletEnabled val="1"/>
        </dgm:presLayoutVars>
      </dgm:prSet>
      <dgm:spPr/>
    </dgm:pt>
    <dgm:pt modelId="{86E1513D-5B58-4DA2-AE9D-025985566152}" type="pres">
      <dgm:prSet presAssocID="{6103598F-49F9-43B3-8128-60DF307E7FF5}" presName="RightNode" presStyleLbl="bgImgPlace1" presStyleIdx="1" presStyleCnt="2" custScaleX="195759">
        <dgm:presLayoutVars>
          <dgm:chMax val="0"/>
          <dgm:chPref val="0"/>
        </dgm:presLayoutVars>
      </dgm:prSet>
      <dgm:spPr/>
    </dgm:pt>
    <dgm:pt modelId="{759523E7-3194-4987-B29F-95EBE25A10A0}" type="pres">
      <dgm:prSet presAssocID="{6103598F-49F9-43B3-8128-60DF307E7FF5}" presName="TopArrow" presStyleLbl="node1" presStyleIdx="0" presStyleCnt="2"/>
      <dgm:spPr>
        <a:ln>
          <a:noFill/>
        </a:ln>
      </dgm:spPr>
    </dgm:pt>
    <dgm:pt modelId="{147958D7-C5FF-4D3E-AC90-685B6D4303A7}" type="pres">
      <dgm:prSet presAssocID="{6103598F-49F9-43B3-8128-60DF307E7FF5}" presName="BottomArrow" presStyleLbl="node1" presStyleIdx="1" presStyleCnt="2"/>
      <dgm:spPr/>
    </dgm:pt>
  </dgm:ptLst>
  <dgm:cxnLst>
    <dgm:cxn modelId="{04D2D73C-14CD-459B-B0DE-F82544933141}" srcId="{6103598F-49F9-43B3-8128-60DF307E7FF5}" destId="{EC0D2730-B890-4088-B05B-EB2157CCB4D7}" srcOrd="1" destOrd="0" parTransId="{65669C1E-C0F1-469C-B9CC-A29053D5AE41}" sibTransId="{9ABE5878-9019-4309-9234-900C9F027259}"/>
    <dgm:cxn modelId="{BB27407B-957B-49AA-9624-A47C43130D1F}" type="presOf" srcId="{EC0D2730-B890-4088-B05B-EB2157CCB4D7}" destId="{86E1513D-5B58-4DA2-AE9D-025985566152}" srcOrd="1" destOrd="0" presId="urn:microsoft.com/office/officeart/2009/layout/ReverseList"/>
    <dgm:cxn modelId="{918C51A5-562F-4C01-B6B0-2719ECDB046A}" srcId="{6103598F-49F9-43B3-8128-60DF307E7FF5}" destId="{2B17557B-EE34-4724-B23C-8F8D5C5298E5}" srcOrd="0" destOrd="0" parTransId="{4FD2E5E7-9D31-44FB-87B1-FAD687BA5344}" sibTransId="{CA366B67-0918-45CD-AFAD-FB73074ABA73}"/>
    <dgm:cxn modelId="{F704BDB2-D9EE-44DD-B500-CC114A385884}" type="presOf" srcId="{6103598F-49F9-43B3-8128-60DF307E7FF5}" destId="{045FA3BC-296D-4342-AC33-2932EF327151}" srcOrd="0" destOrd="0" presId="urn:microsoft.com/office/officeart/2009/layout/ReverseList"/>
    <dgm:cxn modelId="{AAD038BB-EA77-4DAF-A48F-53100E63FC88}" type="presOf" srcId="{2B17557B-EE34-4724-B23C-8F8D5C5298E5}" destId="{CBB5206A-E462-4EE9-8EC9-36841E123C7A}" srcOrd="1" destOrd="0" presId="urn:microsoft.com/office/officeart/2009/layout/ReverseList"/>
    <dgm:cxn modelId="{E6F54FBD-FB35-4EB2-A900-81AC3A8AE958}" type="presOf" srcId="{2B17557B-EE34-4724-B23C-8F8D5C5298E5}" destId="{2C361B7F-839E-4E5B-9B27-207FB734B6F4}" srcOrd="0" destOrd="0" presId="urn:microsoft.com/office/officeart/2009/layout/ReverseList"/>
    <dgm:cxn modelId="{9680A5D8-1C6D-4646-9BDE-6096287F72A5}" type="presOf" srcId="{EC0D2730-B890-4088-B05B-EB2157CCB4D7}" destId="{6701F979-5920-4855-BC4B-C38A6545BFB8}" srcOrd="0" destOrd="0" presId="urn:microsoft.com/office/officeart/2009/layout/ReverseList"/>
    <dgm:cxn modelId="{06A9BE37-D864-4F53-AA1D-663FFC7A0570}" type="presParOf" srcId="{045FA3BC-296D-4342-AC33-2932EF327151}" destId="{2C361B7F-839E-4E5B-9B27-207FB734B6F4}" srcOrd="0" destOrd="0" presId="urn:microsoft.com/office/officeart/2009/layout/ReverseList"/>
    <dgm:cxn modelId="{F3846BC2-6884-49C3-861C-CEFD37BB755F}" type="presParOf" srcId="{045FA3BC-296D-4342-AC33-2932EF327151}" destId="{CBB5206A-E462-4EE9-8EC9-36841E123C7A}" srcOrd="1" destOrd="0" presId="urn:microsoft.com/office/officeart/2009/layout/ReverseList"/>
    <dgm:cxn modelId="{2D66FDC1-C6BF-4D86-B7AA-C6C3FA48784E}" type="presParOf" srcId="{045FA3BC-296D-4342-AC33-2932EF327151}" destId="{6701F979-5920-4855-BC4B-C38A6545BFB8}" srcOrd="2" destOrd="0" presId="urn:microsoft.com/office/officeart/2009/layout/ReverseList"/>
    <dgm:cxn modelId="{DCFA175C-5868-4A9B-8404-FDF9A4CEFE8E}" type="presParOf" srcId="{045FA3BC-296D-4342-AC33-2932EF327151}" destId="{86E1513D-5B58-4DA2-AE9D-025985566152}" srcOrd="3" destOrd="0" presId="urn:microsoft.com/office/officeart/2009/layout/ReverseList"/>
    <dgm:cxn modelId="{341AFAB2-BB42-4100-B83C-12F664ECE6D3}" type="presParOf" srcId="{045FA3BC-296D-4342-AC33-2932EF327151}" destId="{759523E7-3194-4987-B29F-95EBE25A10A0}" srcOrd="4" destOrd="0" presId="urn:microsoft.com/office/officeart/2009/layout/ReverseList"/>
    <dgm:cxn modelId="{F9E8B8D5-576A-4107-8830-C123A17C0E48}" type="presParOf" srcId="{045FA3BC-296D-4342-AC33-2932EF327151}" destId="{147958D7-C5FF-4D3E-AC90-685B6D4303A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AA1BAD-4BD2-48F0-9085-4EF23D26ED21}" type="doc">
      <dgm:prSet loTypeId="urn:microsoft.com/office/officeart/2005/8/layout/hierarchy1" loCatId="hierarchy" qsTypeId="urn:microsoft.com/office/officeart/2005/8/quickstyle/simple3" qsCatId="simple" csTypeId="urn:microsoft.com/office/officeart/2005/8/colors/colorful4" csCatId="colorful" phldr="1"/>
      <dgm:spPr/>
    </dgm:pt>
    <dgm:pt modelId="{7C4AB229-0155-4F6E-AF67-5431B0E4025D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személyes kapcsolat</a:t>
          </a:r>
        </a:p>
      </dgm:t>
    </dgm:pt>
    <dgm:pt modelId="{3594D8E4-0E87-4D31-A541-70D1C20830DE}" type="parTrans" cxnId="{D4B8A1C7-272E-48FB-A5E0-AEE94A9C38A7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4E45BEEE-ADD5-45E8-9FE0-4718A4ACA566}" type="sibTrans" cxnId="{D4B8A1C7-272E-48FB-A5E0-AEE94A9C38A7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85EA07E3-ABB2-4E71-93F3-56F23F650833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pozitív + negatív tapasztalatok</a:t>
          </a:r>
        </a:p>
      </dgm:t>
    </dgm:pt>
    <dgm:pt modelId="{21FFC699-7E67-4323-ACC5-994D66570363}" type="parTrans" cxnId="{956F4FA8-C2B1-4AF7-BDFF-EB8379F08225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CEA07BD5-BDEC-43A2-A1E3-D5AB393DECD0}" type="sibTrans" cxnId="{956F4FA8-C2B1-4AF7-BDFF-EB8379F08225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34415446-922B-4A45-B69B-F2BA477FA166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helyzet</a:t>
          </a:r>
        </a:p>
      </dgm:t>
    </dgm:pt>
    <dgm:pt modelId="{767681CC-98FA-43DC-8032-05373B01FF7E}" type="parTrans" cxnId="{E2F6DFC0-257E-445D-9116-15031A2AEC14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57A40F6E-EDCF-47F3-8E23-8AA9E5322E0E}" type="sibTrans" cxnId="{E2F6DFC0-257E-445D-9116-15031A2AEC14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395987D2-8F61-4BB6-BFC0-F13CB8647B14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személyiség</a:t>
          </a:r>
        </a:p>
      </dgm:t>
    </dgm:pt>
    <dgm:pt modelId="{DF5EECE6-9DDB-465B-BCF6-B79DA887BC50}" type="parTrans" cxnId="{D9093F95-F149-44DA-853F-2CC15A06B8BB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7F632BA7-C5E6-46D4-892B-09E5B8EB31A8}" type="sibTrans" cxnId="{D9093F95-F149-44DA-853F-2CC15A06B8BB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AB2BE574-39BC-42B8-AEC8-594CBC346C40}" type="pres">
      <dgm:prSet presAssocID="{EBAA1BAD-4BD2-48F0-9085-4EF23D26ED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402F629-3BC4-4BCE-A320-BE333168D9FD}" type="pres">
      <dgm:prSet presAssocID="{7C4AB229-0155-4F6E-AF67-5431B0E4025D}" presName="hierRoot1" presStyleCnt="0"/>
      <dgm:spPr/>
    </dgm:pt>
    <dgm:pt modelId="{33C73063-8881-4D11-A59A-17BF2924DD07}" type="pres">
      <dgm:prSet presAssocID="{7C4AB229-0155-4F6E-AF67-5431B0E4025D}" presName="composite" presStyleCnt="0"/>
      <dgm:spPr/>
    </dgm:pt>
    <dgm:pt modelId="{AD716813-F63B-4085-A66D-4C15441D41EE}" type="pres">
      <dgm:prSet presAssocID="{7C4AB229-0155-4F6E-AF67-5431B0E4025D}" presName="background" presStyleLbl="node0" presStyleIdx="0" presStyleCnt="4"/>
      <dgm:spPr/>
    </dgm:pt>
    <dgm:pt modelId="{C8A0CC8E-A82F-4565-BE2A-74C2D5F16335}" type="pres">
      <dgm:prSet presAssocID="{7C4AB229-0155-4F6E-AF67-5431B0E4025D}" presName="text" presStyleLbl="fgAcc0" presStyleIdx="0" presStyleCnt="4">
        <dgm:presLayoutVars>
          <dgm:chPref val="3"/>
        </dgm:presLayoutVars>
      </dgm:prSet>
      <dgm:spPr/>
    </dgm:pt>
    <dgm:pt modelId="{6246A87A-D994-47FD-96E3-3DCF9F8A2862}" type="pres">
      <dgm:prSet presAssocID="{7C4AB229-0155-4F6E-AF67-5431B0E4025D}" presName="hierChild2" presStyleCnt="0"/>
      <dgm:spPr/>
    </dgm:pt>
    <dgm:pt modelId="{232CC0C8-B4A8-442B-8E2D-602021535E6C}" type="pres">
      <dgm:prSet presAssocID="{85EA07E3-ABB2-4E71-93F3-56F23F650833}" presName="hierRoot1" presStyleCnt="0"/>
      <dgm:spPr/>
    </dgm:pt>
    <dgm:pt modelId="{25C8F9EB-2408-4395-9F4D-AEC25133EA8F}" type="pres">
      <dgm:prSet presAssocID="{85EA07E3-ABB2-4E71-93F3-56F23F650833}" presName="composite" presStyleCnt="0"/>
      <dgm:spPr/>
    </dgm:pt>
    <dgm:pt modelId="{A38BF88D-34CD-4FCC-9B95-D1980A44B4F1}" type="pres">
      <dgm:prSet presAssocID="{85EA07E3-ABB2-4E71-93F3-56F23F650833}" presName="background" presStyleLbl="node0" presStyleIdx="1" presStyleCnt="4"/>
      <dgm:spPr/>
    </dgm:pt>
    <dgm:pt modelId="{221A5858-2783-4A9E-A1A4-54BF5EC97511}" type="pres">
      <dgm:prSet presAssocID="{85EA07E3-ABB2-4E71-93F3-56F23F650833}" presName="text" presStyleLbl="fgAcc0" presStyleIdx="1" presStyleCnt="4">
        <dgm:presLayoutVars>
          <dgm:chPref val="3"/>
        </dgm:presLayoutVars>
      </dgm:prSet>
      <dgm:spPr/>
    </dgm:pt>
    <dgm:pt modelId="{E99C60CD-52FE-4EEF-A989-57E81FB0F10F}" type="pres">
      <dgm:prSet presAssocID="{85EA07E3-ABB2-4E71-93F3-56F23F650833}" presName="hierChild2" presStyleCnt="0"/>
      <dgm:spPr/>
    </dgm:pt>
    <dgm:pt modelId="{56D55EAA-52C1-4FFE-9808-03FC6A3DCE7A}" type="pres">
      <dgm:prSet presAssocID="{34415446-922B-4A45-B69B-F2BA477FA166}" presName="hierRoot1" presStyleCnt="0"/>
      <dgm:spPr/>
    </dgm:pt>
    <dgm:pt modelId="{E0912EEA-17A6-47F4-8F52-B9445F1B0EC4}" type="pres">
      <dgm:prSet presAssocID="{34415446-922B-4A45-B69B-F2BA477FA166}" presName="composite" presStyleCnt="0"/>
      <dgm:spPr/>
    </dgm:pt>
    <dgm:pt modelId="{4114CA16-A2EE-40DE-948B-704E7CEC9423}" type="pres">
      <dgm:prSet presAssocID="{34415446-922B-4A45-B69B-F2BA477FA166}" presName="background" presStyleLbl="node0" presStyleIdx="2" presStyleCnt="4"/>
      <dgm:spPr/>
    </dgm:pt>
    <dgm:pt modelId="{1373C2C1-D728-41FC-A2EE-0375480B859F}" type="pres">
      <dgm:prSet presAssocID="{34415446-922B-4A45-B69B-F2BA477FA166}" presName="text" presStyleLbl="fgAcc0" presStyleIdx="2" presStyleCnt="4">
        <dgm:presLayoutVars>
          <dgm:chPref val="3"/>
        </dgm:presLayoutVars>
      </dgm:prSet>
      <dgm:spPr/>
    </dgm:pt>
    <dgm:pt modelId="{741315D4-2E67-4B10-ABDA-08DF552A8B62}" type="pres">
      <dgm:prSet presAssocID="{34415446-922B-4A45-B69B-F2BA477FA166}" presName="hierChild2" presStyleCnt="0"/>
      <dgm:spPr/>
    </dgm:pt>
    <dgm:pt modelId="{67B53021-F66D-4BAB-B250-128F4D9FBF14}" type="pres">
      <dgm:prSet presAssocID="{395987D2-8F61-4BB6-BFC0-F13CB8647B14}" presName="hierRoot1" presStyleCnt="0"/>
      <dgm:spPr/>
    </dgm:pt>
    <dgm:pt modelId="{3C0521D0-81C0-4DFD-90EC-C0F0FA4CDC53}" type="pres">
      <dgm:prSet presAssocID="{395987D2-8F61-4BB6-BFC0-F13CB8647B14}" presName="composite" presStyleCnt="0"/>
      <dgm:spPr/>
    </dgm:pt>
    <dgm:pt modelId="{0A6C4FB0-DB19-4650-BE53-32CB856DB3BA}" type="pres">
      <dgm:prSet presAssocID="{395987D2-8F61-4BB6-BFC0-F13CB8647B14}" presName="background" presStyleLbl="node0" presStyleIdx="3" presStyleCnt="4"/>
      <dgm:spPr/>
    </dgm:pt>
    <dgm:pt modelId="{BC7E348E-8D7A-4A32-AD8F-0471B07FB159}" type="pres">
      <dgm:prSet presAssocID="{395987D2-8F61-4BB6-BFC0-F13CB8647B14}" presName="text" presStyleLbl="fgAcc0" presStyleIdx="3" presStyleCnt="4">
        <dgm:presLayoutVars>
          <dgm:chPref val="3"/>
        </dgm:presLayoutVars>
      </dgm:prSet>
      <dgm:spPr/>
    </dgm:pt>
    <dgm:pt modelId="{A155E5CF-070F-49D2-A239-AEE6F4686E25}" type="pres">
      <dgm:prSet presAssocID="{395987D2-8F61-4BB6-BFC0-F13CB8647B14}" presName="hierChild2" presStyleCnt="0"/>
      <dgm:spPr/>
    </dgm:pt>
  </dgm:ptLst>
  <dgm:cxnLst>
    <dgm:cxn modelId="{47A89714-8A8D-4466-9942-37942190A92F}" type="presOf" srcId="{7C4AB229-0155-4F6E-AF67-5431B0E4025D}" destId="{C8A0CC8E-A82F-4565-BE2A-74C2D5F16335}" srcOrd="0" destOrd="0" presId="urn:microsoft.com/office/officeart/2005/8/layout/hierarchy1"/>
    <dgm:cxn modelId="{7BD6B034-C5A5-44A5-AF18-1FA43326BD7D}" type="presOf" srcId="{85EA07E3-ABB2-4E71-93F3-56F23F650833}" destId="{221A5858-2783-4A9E-A1A4-54BF5EC97511}" srcOrd="0" destOrd="0" presId="urn:microsoft.com/office/officeart/2005/8/layout/hierarchy1"/>
    <dgm:cxn modelId="{A01F0B64-2552-4F16-B8EE-8DCF3FC22518}" type="presOf" srcId="{395987D2-8F61-4BB6-BFC0-F13CB8647B14}" destId="{BC7E348E-8D7A-4A32-AD8F-0471B07FB159}" srcOrd="0" destOrd="0" presId="urn:microsoft.com/office/officeart/2005/8/layout/hierarchy1"/>
    <dgm:cxn modelId="{D9093F95-F149-44DA-853F-2CC15A06B8BB}" srcId="{EBAA1BAD-4BD2-48F0-9085-4EF23D26ED21}" destId="{395987D2-8F61-4BB6-BFC0-F13CB8647B14}" srcOrd="3" destOrd="0" parTransId="{DF5EECE6-9DDB-465B-BCF6-B79DA887BC50}" sibTransId="{7F632BA7-C5E6-46D4-892B-09E5B8EB31A8}"/>
    <dgm:cxn modelId="{12D88D9F-72F5-4A00-A3B2-B20CF2C46689}" type="presOf" srcId="{EBAA1BAD-4BD2-48F0-9085-4EF23D26ED21}" destId="{AB2BE574-39BC-42B8-AEC8-594CBC346C40}" srcOrd="0" destOrd="0" presId="urn:microsoft.com/office/officeart/2005/8/layout/hierarchy1"/>
    <dgm:cxn modelId="{956F4FA8-C2B1-4AF7-BDFF-EB8379F08225}" srcId="{EBAA1BAD-4BD2-48F0-9085-4EF23D26ED21}" destId="{85EA07E3-ABB2-4E71-93F3-56F23F650833}" srcOrd="1" destOrd="0" parTransId="{21FFC699-7E67-4323-ACC5-994D66570363}" sibTransId="{CEA07BD5-BDEC-43A2-A1E3-D5AB393DECD0}"/>
    <dgm:cxn modelId="{4E1F3EBF-CE9F-4BE6-87FD-C0CFF3397853}" type="presOf" srcId="{34415446-922B-4A45-B69B-F2BA477FA166}" destId="{1373C2C1-D728-41FC-A2EE-0375480B859F}" srcOrd="0" destOrd="0" presId="urn:microsoft.com/office/officeart/2005/8/layout/hierarchy1"/>
    <dgm:cxn modelId="{E2F6DFC0-257E-445D-9116-15031A2AEC14}" srcId="{EBAA1BAD-4BD2-48F0-9085-4EF23D26ED21}" destId="{34415446-922B-4A45-B69B-F2BA477FA166}" srcOrd="2" destOrd="0" parTransId="{767681CC-98FA-43DC-8032-05373B01FF7E}" sibTransId="{57A40F6E-EDCF-47F3-8E23-8AA9E5322E0E}"/>
    <dgm:cxn modelId="{D4B8A1C7-272E-48FB-A5E0-AEE94A9C38A7}" srcId="{EBAA1BAD-4BD2-48F0-9085-4EF23D26ED21}" destId="{7C4AB229-0155-4F6E-AF67-5431B0E4025D}" srcOrd="0" destOrd="0" parTransId="{3594D8E4-0E87-4D31-A541-70D1C20830DE}" sibTransId="{4E45BEEE-ADD5-45E8-9FE0-4718A4ACA566}"/>
    <dgm:cxn modelId="{4D569E80-E26F-4D9E-8573-AD5D55B5F058}" type="presParOf" srcId="{AB2BE574-39BC-42B8-AEC8-594CBC346C40}" destId="{C402F629-3BC4-4BCE-A320-BE333168D9FD}" srcOrd="0" destOrd="0" presId="urn:microsoft.com/office/officeart/2005/8/layout/hierarchy1"/>
    <dgm:cxn modelId="{99FF343D-5180-44EB-B91C-2E8C6BF767BC}" type="presParOf" srcId="{C402F629-3BC4-4BCE-A320-BE333168D9FD}" destId="{33C73063-8881-4D11-A59A-17BF2924DD07}" srcOrd="0" destOrd="0" presId="urn:microsoft.com/office/officeart/2005/8/layout/hierarchy1"/>
    <dgm:cxn modelId="{84C29C56-350D-482F-A05E-E9D5AC69A524}" type="presParOf" srcId="{33C73063-8881-4D11-A59A-17BF2924DD07}" destId="{AD716813-F63B-4085-A66D-4C15441D41EE}" srcOrd="0" destOrd="0" presId="urn:microsoft.com/office/officeart/2005/8/layout/hierarchy1"/>
    <dgm:cxn modelId="{960EB478-CC8C-4C04-8E81-E2FA1C2E10FE}" type="presParOf" srcId="{33C73063-8881-4D11-A59A-17BF2924DD07}" destId="{C8A0CC8E-A82F-4565-BE2A-74C2D5F16335}" srcOrd="1" destOrd="0" presId="urn:microsoft.com/office/officeart/2005/8/layout/hierarchy1"/>
    <dgm:cxn modelId="{9B3B0284-7619-4A19-88B2-802468080ADA}" type="presParOf" srcId="{C402F629-3BC4-4BCE-A320-BE333168D9FD}" destId="{6246A87A-D994-47FD-96E3-3DCF9F8A2862}" srcOrd="1" destOrd="0" presId="urn:microsoft.com/office/officeart/2005/8/layout/hierarchy1"/>
    <dgm:cxn modelId="{AC57BC13-8376-4260-A511-F4D52CEB4591}" type="presParOf" srcId="{AB2BE574-39BC-42B8-AEC8-594CBC346C40}" destId="{232CC0C8-B4A8-442B-8E2D-602021535E6C}" srcOrd="1" destOrd="0" presId="urn:microsoft.com/office/officeart/2005/8/layout/hierarchy1"/>
    <dgm:cxn modelId="{A0545473-9D81-4B46-82D3-D23A0BAD976C}" type="presParOf" srcId="{232CC0C8-B4A8-442B-8E2D-602021535E6C}" destId="{25C8F9EB-2408-4395-9F4D-AEC25133EA8F}" srcOrd="0" destOrd="0" presId="urn:microsoft.com/office/officeart/2005/8/layout/hierarchy1"/>
    <dgm:cxn modelId="{8E3E0EEC-E7C2-4A58-8076-451D1FCFFFDB}" type="presParOf" srcId="{25C8F9EB-2408-4395-9F4D-AEC25133EA8F}" destId="{A38BF88D-34CD-4FCC-9B95-D1980A44B4F1}" srcOrd="0" destOrd="0" presId="urn:microsoft.com/office/officeart/2005/8/layout/hierarchy1"/>
    <dgm:cxn modelId="{99A1B853-6B50-4C9B-8946-F7F076CD3A05}" type="presParOf" srcId="{25C8F9EB-2408-4395-9F4D-AEC25133EA8F}" destId="{221A5858-2783-4A9E-A1A4-54BF5EC97511}" srcOrd="1" destOrd="0" presId="urn:microsoft.com/office/officeart/2005/8/layout/hierarchy1"/>
    <dgm:cxn modelId="{0C5BAE2E-178C-4DDD-BDDC-CA2B7927E82B}" type="presParOf" srcId="{232CC0C8-B4A8-442B-8E2D-602021535E6C}" destId="{E99C60CD-52FE-4EEF-A989-57E81FB0F10F}" srcOrd="1" destOrd="0" presId="urn:microsoft.com/office/officeart/2005/8/layout/hierarchy1"/>
    <dgm:cxn modelId="{898385B2-6101-46C6-AC53-DD09BC722D21}" type="presParOf" srcId="{AB2BE574-39BC-42B8-AEC8-594CBC346C40}" destId="{56D55EAA-52C1-4FFE-9808-03FC6A3DCE7A}" srcOrd="2" destOrd="0" presId="urn:microsoft.com/office/officeart/2005/8/layout/hierarchy1"/>
    <dgm:cxn modelId="{307D64DA-12B3-4285-8F10-C90ABA15A603}" type="presParOf" srcId="{56D55EAA-52C1-4FFE-9808-03FC6A3DCE7A}" destId="{E0912EEA-17A6-47F4-8F52-B9445F1B0EC4}" srcOrd="0" destOrd="0" presId="urn:microsoft.com/office/officeart/2005/8/layout/hierarchy1"/>
    <dgm:cxn modelId="{FBA75052-970D-4775-A4CA-A009D6482AD5}" type="presParOf" srcId="{E0912EEA-17A6-47F4-8F52-B9445F1B0EC4}" destId="{4114CA16-A2EE-40DE-948B-704E7CEC9423}" srcOrd="0" destOrd="0" presId="urn:microsoft.com/office/officeart/2005/8/layout/hierarchy1"/>
    <dgm:cxn modelId="{8AC633DC-6C37-4B4D-85E5-A73B5573EB65}" type="presParOf" srcId="{E0912EEA-17A6-47F4-8F52-B9445F1B0EC4}" destId="{1373C2C1-D728-41FC-A2EE-0375480B859F}" srcOrd="1" destOrd="0" presId="urn:microsoft.com/office/officeart/2005/8/layout/hierarchy1"/>
    <dgm:cxn modelId="{DC37EC8D-1813-4EB4-BE1C-B0C54DD39F09}" type="presParOf" srcId="{56D55EAA-52C1-4FFE-9808-03FC6A3DCE7A}" destId="{741315D4-2E67-4B10-ABDA-08DF552A8B62}" srcOrd="1" destOrd="0" presId="urn:microsoft.com/office/officeart/2005/8/layout/hierarchy1"/>
    <dgm:cxn modelId="{7210E060-F80A-4D09-A120-34E831FAFD15}" type="presParOf" srcId="{AB2BE574-39BC-42B8-AEC8-594CBC346C40}" destId="{67B53021-F66D-4BAB-B250-128F4D9FBF14}" srcOrd="3" destOrd="0" presId="urn:microsoft.com/office/officeart/2005/8/layout/hierarchy1"/>
    <dgm:cxn modelId="{C1ECCE65-1856-499E-BF8F-2A9BEE9FECC9}" type="presParOf" srcId="{67B53021-F66D-4BAB-B250-128F4D9FBF14}" destId="{3C0521D0-81C0-4DFD-90EC-C0F0FA4CDC53}" srcOrd="0" destOrd="0" presId="urn:microsoft.com/office/officeart/2005/8/layout/hierarchy1"/>
    <dgm:cxn modelId="{3ECD0296-0587-4AE6-A4B4-08DCC6A34892}" type="presParOf" srcId="{3C0521D0-81C0-4DFD-90EC-C0F0FA4CDC53}" destId="{0A6C4FB0-DB19-4650-BE53-32CB856DB3BA}" srcOrd="0" destOrd="0" presId="urn:microsoft.com/office/officeart/2005/8/layout/hierarchy1"/>
    <dgm:cxn modelId="{859AB74A-5C46-4400-B1A3-87DA00117E04}" type="presParOf" srcId="{3C0521D0-81C0-4DFD-90EC-C0F0FA4CDC53}" destId="{BC7E348E-8D7A-4A32-AD8F-0471B07FB159}" srcOrd="1" destOrd="0" presId="urn:microsoft.com/office/officeart/2005/8/layout/hierarchy1"/>
    <dgm:cxn modelId="{4806119C-4026-40A5-8941-3157D0360793}" type="presParOf" srcId="{67B53021-F66D-4BAB-B250-128F4D9FBF14}" destId="{A155E5CF-070F-49D2-A239-AEE6F4686E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547D973-ABF5-4930-B701-8D7F65A60A63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2BBCC1-153D-40C6-9D29-6717F7FF4C52}">
      <dgm:prSet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Érzet</a:t>
          </a:r>
        </a:p>
        <a:p>
          <a:r>
            <a:rPr lang="hu-HU" dirty="0">
              <a:latin typeface="Garamond" panose="02020404030301010803" pitchFamily="18" charset="0"/>
            </a:rPr>
            <a:t>az érzékszerveink által felfogott ingerekből nyert információk </a:t>
          </a:r>
          <a:endParaRPr lang="en-US" dirty="0">
            <a:latin typeface="Garamond" panose="02020404030301010803" pitchFamily="18" charset="0"/>
          </a:endParaRPr>
        </a:p>
      </dgm:t>
    </dgm:pt>
    <dgm:pt modelId="{3FF9B04B-9222-4B6D-8089-A3E57622CC96}" type="parTrans" cxnId="{7B4AA6B5-6020-47D8-A802-8952F5F7C17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73A5CCD-C1F8-4DC7-A150-989A99226494}" type="sibTrans" cxnId="{7B4AA6B5-6020-47D8-A802-8952F5F7C17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2A53452-6112-4C40-BB27-F4CFA7F40EDB}">
      <dgm:prSet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Értelmezés </a:t>
          </a:r>
        </a:p>
        <a:p>
          <a:r>
            <a:rPr lang="hu-HU" dirty="0">
              <a:latin typeface="Garamond" panose="02020404030301010803" pitchFamily="18" charset="0"/>
            </a:rPr>
            <a:t>az érzet intellektuális feldolgozása </a:t>
          </a:r>
          <a:endParaRPr lang="en-US" dirty="0">
            <a:latin typeface="Garamond" panose="02020404030301010803" pitchFamily="18" charset="0"/>
          </a:endParaRPr>
        </a:p>
      </dgm:t>
    </dgm:pt>
    <dgm:pt modelId="{580D0D15-5432-4FA5-8745-62DD3045259C}" type="parTrans" cxnId="{DFE7F47C-0602-47B6-B026-D903F96C396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B05F4F6-B5CF-40C6-B5A4-A132AE0FC7C5}" type="sibTrans" cxnId="{DFE7F47C-0602-47B6-B026-D903F96C396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C4F17A8-F185-4218-B114-ECCA31AFAEC5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Érzelem</a:t>
          </a:r>
        </a:p>
        <a:p>
          <a:r>
            <a:rPr lang="hu-HU" dirty="0">
              <a:latin typeface="Garamond" panose="02020404030301010803" pitchFamily="18" charset="0"/>
            </a:rPr>
            <a:t>érzelmi, indulati állapotaink megtapasztalása</a:t>
          </a:r>
          <a:endParaRPr lang="en-US" dirty="0">
            <a:latin typeface="Garamond" panose="02020404030301010803" pitchFamily="18" charset="0"/>
          </a:endParaRPr>
        </a:p>
      </dgm:t>
    </dgm:pt>
    <dgm:pt modelId="{3263DC3D-CADA-400F-A38D-D39EEFE3C45F}" type="parTrans" cxnId="{50D44167-515A-4EFF-9A2B-C9E518B3D815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780B9EE8-3D57-4F92-AD0A-3FB3A6C05AB3}" type="sibTrans" cxnId="{50D44167-515A-4EFF-9A2B-C9E518B3D815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78629C93-DA2D-4F6A-810B-E83E4FA8A76D}">
      <dgm:prSet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Szándék</a:t>
          </a:r>
        </a:p>
        <a:p>
          <a:r>
            <a:rPr lang="hu-HU" dirty="0">
              <a:latin typeface="Garamond" panose="02020404030301010803" pitchFamily="18" charset="0"/>
            </a:rPr>
            <a:t>adott helyzetben megjelenő vágyainkat, akaratunkat jelenti.</a:t>
          </a:r>
          <a:endParaRPr lang="en-US" dirty="0">
            <a:latin typeface="Garamond" panose="02020404030301010803" pitchFamily="18" charset="0"/>
          </a:endParaRPr>
        </a:p>
      </dgm:t>
    </dgm:pt>
    <dgm:pt modelId="{47D3465B-BA2E-4F33-A9BD-6AF93706A2DC}" type="parTrans" cxnId="{D4CD496E-DC3E-4B36-AD41-B9EB1C9A94D1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26E45A4A-20A8-4194-A540-1E49AC6F3D1A}" type="sibTrans" cxnId="{D4CD496E-DC3E-4B36-AD41-B9EB1C9A94D1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8A59F8D-BD9A-43D5-8DA8-97BBDB400C5A}">
      <dgm:prSet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Cselekvés</a:t>
          </a:r>
        </a:p>
        <a:p>
          <a:r>
            <a:rPr lang="hu-HU" dirty="0">
              <a:latin typeface="Garamond" panose="02020404030301010803" pitchFamily="18" charset="0"/>
            </a:rPr>
            <a:t>adott helyzetben való viselkedést jelenti.</a:t>
          </a:r>
          <a:endParaRPr lang="en-US" dirty="0">
            <a:latin typeface="Garamond" panose="02020404030301010803" pitchFamily="18" charset="0"/>
          </a:endParaRPr>
        </a:p>
      </dgm:t>
    </dgm:pt>
    <dgm:pt modelId="{93219B99-6BC8-4250-84DF-28F721F58DF1}" type="parTrans" cxnId="{13B73861-7931-44D2-BF3A-F0DA036F3A0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E8AC685-C648-463E-875D-D509A9D23A75}" type="sibTrans" cxnId="{13B73861-7931-44D2-BF3A-F0DA036F3A0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D66227E8-00BC-409E-BFE6-010C2DBF77A2}" type="pres">
      <dgm:prSet presAssocID="{8547D973-ABF5-4930-B701-8D7F65A60A63}" presName="outerComposite" presStyleCnt="0">
        <dgm:presLayoutVars>
          <dgm:chMax val="5"/>
          <dgm:dir/>
          <dgm:resizeHandles val="exact"/>
        </dgm:presLayoutVars>
      </dgm:prSet>
      <dgm:spPr/>
    </dgm:pt>
    <dgm:pt modelId="{2F60B1CC-4853-4F94-993D-6F5E4256600B}" type="pres">
      <dgm:prSet presAssocID="{8547D973-ABF5-4930-B701-8D7F65A60A63}" presName="dummyMaxCanvas" presStyleCnt="0">
        <dgm:presLayoutVars/>
      </dgm:prSet>
      <dgm:spPr/>
    </dgm:pt>
    <dgm:pt modelId="{C1561DE3-6A04-4A03-8DAA-6C50ED88F65E}" type="pres">
      <dgm:prSet presAssocID="{8547D973-ABF5-4930-B701-8D7F65A60A63}" presName="FiveNodes_1" presStyleLbl="node1" presStyleIdx="0" presStyleCnt="5">
        <dgm:presLayoutVars>
          <dgm:bulletEnabled val="1"/>
        </dgm:presLayoutVars>
      </dgm:prSet>
      <dgm:spPr/>
    </dgm:pt>
    <dgm:pt modelId="{F6507BF9-B272-4B74-A00D-ACC06123D84B}" type="pres">
      <dgm:prSet presAssocID="{8547D973-ABF5-4930-B701-8D7F65A60A63}" presName="FiveNodes_2" presStyleLbl="node1" presStyleIdx="1" presStyleCnt="5">
        <dgm:presLayoutVars>
          <dgm:bulletEnabled val="1"/>
        </dgm:presLayoutVars>
      </dgm:prSet>
      <dgm:spPr/>
    </dgm:pt>
    <dgm:pt modelId="{C28E81E2-C508-46A5-A5C5-99507ACF38E3}" type="pres">
      <dgm:prSet presAssocID="{8547D973-ABF5-4930-B701-8D7F65A60A63}" presName="FiveNodes_3" presStyleLbl="node1" presStyleIdx="2" presStyleCnt="5">
        <dgm:presLayoutVars>
          <dgm:bulletEnabled val="1"/>
        </dgm:presLayoutVars>
      </dgm:prSet>
      <dgm:spPr/>
    </dgm:pt>
    <dgm:pt modelId="{4FC7E98E-AB81-4245-8E2B-5B6FC419CED7}" type="pres">
      <dgm:prSet presAssocID="{8547D973-ABF5-4930-B701-8D7F65A60A63}" presName="FiveNodes_4" presStyleLbl="node1" presStyleIdx="3" presStyleCnt="5">
        <dgm:presLayoutVars>
          <dgm:bulletEnabled val="1"/>
        </dgm:presLayoutVars>
      </dgm:prSet>
      <dgm:spPr/>
    </dgm:pt>
    <dgm:pt modelId="{E30F54E6-EBA4-4FBD-B479-DBCA448EA509}" type="pres">
      <dgm:prSet presAssocID="{8547D973-ABF5-4930-B701-8D7F65A60A63}" presName="FiveNodes_5" presStyleLbl="node1" presStyleIdx="4" presStyleCnt="5">
        <dgm:presLayoutVars>
          <dgm:bulletEnabled val="1"/>
        </dgm:presLayoutVars>
      </dgm:prSet>
      <dgm:spPr/>
    </dgm:pt>
    <dgm:pt modelId="{048C3544-3174-4A16-9885-CE835760BCA7}" type="pres">
      <dgm:prSet presAssocID="{8547D973-ABF5-4930-B701-8D7F65A60A63}" presName="FiveConn_1-2" presStyleLbl="fgAccFollowNode1" presStyleIdx="0" presStyleCnt="4">
        <dgm:presLayoutVars>
          <dgm:bulletEnabled val="1"/>
        </dgm:presLayoutVars>
      </dgm:prSet>
      <dgm:spPr/>
    </dgm:pt>
    <dgm:pt modelId="{2C194F5A-0DAD-43CF-9A31-EE468F42FB61}" type="pres">
      <dgm:prSet presAssocID="{8547D973-ABF5-4930-B701-8D7F65A60A63}" presName="FiveConn_2-3" presStyleLbl="fgAccFollowNode1" presStyleIdx="1" presStyleCnt="4">
        <dgm:presLayoutVars>
          <dgm:bulletEnabled val="1"/>
        </dgm:presLayoutVars>
      </dgm:prSet>
      <dgm:spPr/>
    </dgm:pt>
    <dgm:pt modelId="{6AEA2635-DBFA-4184-81F2-25544A4DA056}" type="pres">
      <dgm:prSet presAssocID="{8547D973-ABF5-4930-B701-8D7F65A60A63}" presName="FiveConn_3-4" presStyleLbl="fgAccFollowNode1" presStyleIdx="2" presStyleCnt="4">
        <dgm:presLayoutVars>
          <dgm:bulletEnabled val="1"/>
        </dgm:presLayoutVars>
      </dgm:prSet>
      <dgm:spPr/>
    </dgm:pt>
    <dgm:pt modelId="{83C9865D-2B44-4CB0-AD3C-7250BC70629E}" type="pres">
      <dgm:prSet presAssocID="{8547D973-ABF5-4930-B701-8D7F65A60A63}" presName="FiveConn_4-5" presStyleLbl="fgAccFollowNode1" presStyleIdx="3" presStyleCnt="4">
        <dgm:presLayoutVars>
          <dgm:bulletEnabled val="1"/>
        </dgm:presLayoutVars>
      </dgm:prSet>
      <dgm:spPr/>
    </dgm:pt>
    <dgm:pt modelId="{27B8113D-8FCD-4079-9BA7-E4D08901B363}" type="pres">
      <dgm:prSet presAssocID="{8547D973-ABF5-4930-B701-8D7F65A60A63}" presName="FiveNodes_1_text" presStyleLbl="node1" presStyleIdx="4" presStyleCnt="5">
        <dgm:presLayoutVars>
          <dgm:bulletEnabled val="1"/>
        </dgm:presLayoutVars>
      </dgm:prSet>
      <dgm:spPr/>
    </dgm:pt>
    <dgm:pt modelId="{8DF95EF2-452E-486D-86A1-B2A17464D0B2}" type="pres">
      <dgm:prSet presAssocID="{8547D973-ABF5-4930-B701-8D7F65A60A63}" presName="FiveNodes_2_text" presStyleLbl="node1" presStyleIdx="4" presStyleCnt="5">
        <dgm:presLayoutVars>
          <dgm:bulletEnabled val="1"/>
        </dgm:presLayoutVars>
      </dgm:prSet>
      <dgm:spPr/>
    </dgm:pt>
    <dgm:pt modelId="{65A56782-D5F3-4604-98F0-298AB2E633B5}" type="pres">
      <dgm:prSet presAssocID="{8547D973-ABF5-4930-B701-8D7F65A60A63}" presName="FiveNodes_3_text" presStyleLbl="node1" presStyleIdx="4" presStyleCnt="5">
        <dgm:presLayoutVars>
          <dgm:bulletEnabled val="1"/>
        </dgm:presLayoutVars>
      </dgm:prSet>
      <dgm:spPr/>
    </dgm:pt>
    <dgm:pt modelId="{EC0E0FEA-A53B-422F-9861-EDEE5ADE1A71}" type="pres">
      <dgm:prSet presAssocID="{8547D973-ABF5-4930-B701-8D7F65A60A63}" presName="FiveNodes_4_text" presStyleLbl="node1" presStyleIdx="4" presStyleCnt="5">
        <dgm:presLayoutVars>
          <dgm:bulletEnabled val="1"/>
        </dgm:presLayoutVars>
      </dgm:prSet>
      <dgm:spPr/>
    </dgm:pt>
    <dgm:pt modelId="{CCB85FD8-D606-4E03-AC78-61727FDBBBA9}" type="pres">
      <dgm:prSet presAssocID="{8547D973-ABF5-4930-B701-8D7F65A60A6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87A661A-A81A-44D0-961E-65CB1E3F5F89}" type="presOf" srcId="{1C4F17A8-F185-4218-B114-ECCA31AFAEC5}" destId="{C28E81E2-C508-46A5-A5C5-99507ACF38E3}" srcOrd="0" destOrd="0" presId="urn:microsoft.com/office/officeart/2005/8/layout/vProcess5"/>
    <dgm:cxn modelId="{B85BA71A-223B-4B6D-8FC9-00A786093C53}" type="presOf" srcId="{B73A5CCD-C1F8-4DC7-A150-989A99226494}" destId="{048C3544-3174-4A16-9885-CE835760BCA7}" srcOrd="0" destOrd="0" presId="urn:microsoft.com/office/officeart/2005/8/layout/vProcess5"/>
    <dgm:cxn modelId="{27EE381F-4DA1-45EA-B3A6-0BBD5ECBCD94}" type="presOf" srcId="{F42BBCC1-153D-40C6-9D29-6717F7FF4C52}" destId="{C1561DE3-6A04-4A03-8DAA-6C50ED88F65E}" srcOrd="0" destOrd="0" presId="urn:microsoft.com/office/officeart/2005/8/layout/vProcess5"/>
    <dgm:cxn modelId="{E9A64438-098D-4BF2-B143-9268DB43E9D7}" type="presOf" srcId="{1C4F17A8-F185-4218-B114-ECCA31AFAEC5}" destId="{65A56782-D5F3-4604-98F0-298AB2E633B5}" srcOrd="1" destOrd="0" presId="urn:microsoft.com/office/officeart/2005/8/layout/vProcess5"/>
    <dgm:cxn modelId="{13B73861-7931-44D2-BF3A-F0DA036F3A0D}" srcId="{8547D973-ABF5-4930-B701-8D7F65A60A63}" destId="{F8A59F8D-BD9A-43D5-8DA8-97BBDB400C5A}" srcOrd="4" destOrd="0" parTransId="{93219B99-6BC8-4250-84DF-28F721F58DF1}" sibTransId="{AE8AC685-C648-463E-875D-D509A9D23A75}"/>
    <dgm:cxn modelId="{50D44167-515A-4EFF-9A2B-C9E518B3D815}" srcId="{8547D973-ABF5-4930-B701-8D7F65A60A63}" destId="{1C4F17A8-F185-4218-B114-ECCA31AFAEC5}" srcOrd="2" destOrd="0" parTransId="{3263DC3D-CADA-400F-A38D-D39EEFE3C45F}" sibTransId="{780B9EE8-3D57-4F92-AD0A-3FB3A6C05AB3}"/>
    <dgm:cxn modelId="{42219667-2DEB-465B-8464-45C5C8C29A36}" type="presOf" srcId="{1B05F4F6-B5CF-40C6-B5A4-A132AE0FC7C5}" destId="{2C194F5A-0DAD-43CF-9A31-EE468F42FB61}" srcOrd="0" destOrd="0" presId="urn:microsoft.com/office/officeart/2005/8/layout/vProcess5"/>
    <dgm:cxn modelId="{D4CD496E-DC3E-4B36-AD41-B9EB1C9A94D1}" srcId="{8547D973-ABF5-4930-B701-8D7F65A60A63}" destId="{78629C93-DA2D-4F6A-810B-E83E4FA8A76D}" srcOrd="3" destOrd="0" parTransId="{47D3465B-BA2E-4F33-A9BD-6AF93706A2DC}" sibTransId="{26E45A4A-20A8-4194-A540-1E49AC6F3D1A}"/>
    <dgm:cxn modelId="{381B5855-96DF-426C-8D1A-849A7832588B}" type="presOf" srcId="{02A53452-6112-4C40-BB27-F4CFA7F40EDB}" destId="{8DF95EF2-452E-486D-86A1-B2A17464D0B2}" srcOrd="1" destOrd="0" presId="urn:microsoft.com/office/officeart/2005/8/layout/vProcess5"/>
    <dgm:cxn modelId="{DFE7F47C-0602-47B6-B026-D903F96C396D}" srcId="{8547D973-ABF5-4930-B701-8D7F65A60A63}" destId="{02A53452-6112-4C40-BB27-F4CFA7F40EDB}" srcOrd="1" destOrd="0" parTransId="{580D0D15-5432-4FA5-8745-62DD3045259C}" sibTransId="{1B05F4F6-B5CF-40C6-B5A4-A132AE0FC7C5}"/>
    <dgm:cxn modelId="{F554A28E-E906-4718-B0A2-E815BD4CE9CD}" type="presOf" srcId="{F42BBCC1-153D-40C6-9D29-6717F7FF4C52}" destId="{27B8113D-8FCD-4079-9BA7-E4D08901B363}" srcOrd="1" destOrd="0" presId="urn:microsoft.com/office/officeart/2005/8/layout/vProcess5"/>
    <dgm:cxn modelId="{D3D222A0-C7ED-4B3F-B08B-211FC6012820}" type="presOf" srcId="{78629C93-DA2D-4F6A-810B-E83E4FA8A76D}" destId="{EC0E0FEA-A53B-422F-9861-EDEE5ADE1A71}" srcOrd="1" destOrd="0" presId="urn:microsoft.com/office/officeart/2005/8/layout/vProcess5"/>
    <dgm:cxn modelId="{E17357A2-EB91-4897-963D-52EB2AB4F866}" type="presOf" srcId="{F8A59F8D-BD9A-43D5-8DA8-97BBDB400C5A}" destId="{CCB85FD8-D606-4E03-AC78-61727FDBBBA9}" srcOrd="1" destOrd="0" presId="urn:microsoft.com/office/officeart/2005/8/layout/vProcess5"/>
    <dgm:cxn modelId="{93D21EB0-7312-4398-AD95-DADA7E592264}" type="presOf" srcId="{26E45A4A-20A8-4194-A540-1E49AC6F3D1A}" destId="{83C9865D-2B44-4CB0-AD3C-7250BC70629E}" srcOrd="0" destOrd="0" presId="urn:microsoft.com/office/officeart/2005/8/layout/vProcess5"/>
    <dgm:cxn modelId="{68D471B2-77DC-4248-AC55-634F02A53997}" type="presOf" srcId="{02A53452-6112-4C40-BB27-F4CFA7F40EDB}" destId="{F6507BF9-B272-4B74-A00D-ACC06123D84B}" srcOrd="0" destOrd="0" presId="urn:microsoft.com/office/officeart/2005/8/layout/vProcess5"/>
    <dgm:cxn modelId="{7B4AA6B5-6020-47D8-A802-8952F5F7C17D}" srcId="{8547D973-ABF5-4930-B701-8D7F65A60A63}" destId="{F42BBCC1-153D-40C6-9D29-6717F7FF4C52}" srcOrd="0" destOrd="0" parTransId="{3FF9B04B-9222-4B6D-8089-A3E57622CC96}" sibTransId="{B73A5CCD-C1F8-4DC7-A150-989A99226494}"/>
    <dgm:cxn modelId="{6F4CEBB8-83B2-4797-AB13-B7B299AFEE7A}" type="presOf" srcId="{8547D973-ABF5-4930-B701-8D7F65A60A63}" destId="{D66227E8-00BC-409E-BFE6-010C2DBF77A2}" srcOrd="0" destOrd="0" presId="urn:microsoft.com/office/officeart/2005/8/layout/vProcess5"/>
    <dgm:cxn modelId="{CD527EB9-F141-49AB-80C7-91D6D70B8D15}" type="presOf" srcId="{780B9EE8-3D57-4F92-AD0A-3FB3A6C05AB3}" destId="{6AEA2635-DBFA-4184-81F2-25544A4DA056}" srcOrd="0" destOrd="0" presId="urn:microsoft.com/office/officeart/2005/8/layout/vProcess5"/>
    <dgm:cxn modelId="{0BA78CCB-E531-487F-B62B-795E635D80BA}" type="presOf" srcId="{78629C93-DA2D-4F6A-810B-E83E4FA8A76D}" destId="{4FC7E98E-AB81-4245-8E2B-5B6FC419CED7}" srcOrd="0" destOrd="0" presId="urn:microsoft.com/office/officeart/2005/8/layout/vProcess5"/>
    <dgm:cxn modelId="{0D597CFD-0E9C-4527-9EAE-979C79D43A67}" type="presOf" srcId="{F8A59F8D-BD9A-43D5-8DA8-97BBDB400C5A}" destId="{E30F54E6-EBA4-4FBD-B479-DBCA448EA509}" srcOrd="0" destOrd="0" presId="urn:microsoft.com/office/officeart/2005/8/layout/vProcess5"/>
    <dgm:cxn modelId="{593603D8-D35C-4B6E-BE22-84F117928A2A}" type="presParOf" srcId="{D66227E8-00BC-409E-BFE6-010C2DBF77A2}" destId="{2F60B1CC-4853-4F94-993D-6F5E4256600B}" srcOrd="0" destOrd="0" presId="urn:microsoft.com/office/officeart/2005/8/layout/vProcess5"/>
    <dgm:cxn modelId="{A13A3EA7-452F-47DD-A76A-8FD42956ACE8}" type="presParOf" srcId="{D66227E8-00BC-409E-BFE6-010C2DBF77A2}" destId="{C1561DE3-6A04-4A03-8DAA-6C50ED88F65E}" srcOrd="1" destOrd="0" presId="urn:microsoft.com/office/officeart/2005/8/layout/vProcess5"/>
    <dgm:cxn modelId="{2C36A0E2-ABC1-42A3-80EF-B67E3F7A4D59}" type="presParOf" srcId="{D66227E8-00BC-409E-BFE6-010C2DBF77A2}" destId="{F6507BF9-B272-4B74-A00D-ACC06123D84B}" srcOrd="2" destOrd="0" presId="urn:microsoft.com/office/officeart/2005/8/layout/vProcess5"/>
    <dgm:cxn modelId="{4BFE1CC1-4506-44B3-BFB3-EAAEAF9E78C8}" type="presParOf" srcId="{D66227E8-00BC-409E-BFE6-010C2DBF77A2}" destId="{C28E81E2-C508-46A5-A5C5-99507ACF38E3}" srcOrd="3" destOrd="0" presId="urn:microsoft.com/office/officeart/2005/8/layout/vProcess5"/>
    <dgm:cxn modelId="{2642E24B-FB4C-4E02-A329-069542335F18}" type="presParOf" srcId="{D66227E8-00BC-409E-BFE6-010C2DBF77A2}" destId="{4FC7E98E-AB81-4245-8E2B-5B6FC419CED7}" srcOrd="4" destOrd="0" presId="urn:microsoft.com/office/officeart/2005/8/layout/vProcess5"/>
    <dgm:cxn modelId="{0BEC2513-9758-426F-9B54-EF52F4B27EC6}" type="presParOf" srcId="{D66227E8-00BC-409E-BFE6-010C2DBF77A2}" destId="{E30F54E6-EBA4-4FBD-B479-DBCA448EA509}" srcOrd="5" destOrd="0" presId="urn:microsoft.com/office/officeart/2005/8/layout/vProcess5"/>
    <dgm:cxn modelId="{794E4A6E-983F-4B70-B7D1-E4EF25EE8D3F}" type="presParOf" srcId="{D66227E8-00BC-409E-BFE6-010C2DBF77A2}" destId="{048C3544-3174-4A16-9885-CE835760BCA7}" srcOrd="6" destOrd="0" presId="urn:microsoft.com/office/officeart/2005/8/layout/vProcess5"/>
    <dgm:cxn modelId="{F328453B-141E-486D-BFF0-6C20B5AD5C21}" type="presParOf" srcId="{D66227E8-00BC-409E-BFE6-010C2DBF77A2}" destId="{2C194F5A-0DAD-43CF-9A31-EE468F42FB61}" srcOrd="7" destOrd="0" presId="urn:microsoft.com/office/officeart/2005/8/layout/vProcess5"/>
    <dgm:cxn modelId="{5C069FB1-03B0-4745-998F-9CAAFDB495E3}" type="presParOf" srcId="{D66227E8-00BC-409E-BFE6-010C2DBF77A2}" destId="{6AEA2635-DBFA-4184-81F2-25544A4DA056}" srcOrd="8" destOrd="0" presId="urn:microsoft.com/office/officeart/2005/8/layout/vProcess5"/>
    <dgm:cxn modelId="{402E3A49-E1F8-4E58-A6B9-08AA1574E9BB}" type="presParOf" srcId="{D66227E8-00BC-409E-BFE6-010C2DBF77A2}" destId="{83C9865D-2B44-4CB0-AD3C-7250BC70629E}" srcOrd="9" destOrd="0" presId="urn:microsoft.com/office/officeart/2005/8/layout/vProcess5"/>
    <dgm:cxn modelId="{4B986463-6200-4C95-9FB3-21864BED8F1B}" type="presParOf" srcId="{D66227E8-00BC-409E-BFE6-010C2DBF77A2}" destId="{27B8113D-8FCD-4079-9BA7-E4D08901B363}" srcOrd="10" destOrd="0" presId="urn:microsoft.com/office/officeart/2005/8/layout/vProcess5"/>
    <dgm:cxn modelId="{6117BFB9-B4F4-4395-AD2A-23A86E78C580}" type="presParOf" srcId="{D66227E8-00BC-409E-BFE6-010C2DBF77A2}" destId="{8DF95EF2-452E-486D-86A1-B2A17464D0B2}" srcOrd="11" destOrd="0" presId="urn:microsoft.com/office/officeart/2005/8/layout/vProcess5"/>
    <dgm:cxn modelId="{38C828F2-CFF1-4D03-AA58-86C06D6D853F}" type="presParOf" srcId="{D66227E8-00BC-409E-BFE6-010C2DBF77A2}" destId="{65A56782-D5F3-4604-98F0-298AB2E633B5}" srcOrd="12" destOrd="0" presId="urn:microsoft.com/office/officeart/2005/8/layout/vProcess5"/>
    <dgm:cxn modelId="{31E9D42C-6D61-4C76-9EDF-8FF76343BCE5}" type="presParOf" srcId="{D66227E8-00BC-409E-BFE6-010C2DBF77A2}" destId="{EC0E0FEA-A53B-422F-9861-EDEE5ADE1A71}" srcOrd="13" destOrd="0" presId="urn:microsoft.com/office/officeart/2005/8/layout/vProcess5"/>
    <dgm:cxn modelId="{EC60DB1F-F86F-4AC1-BF3F-87301A01D6EE}" type="presParOf" srcId="{D66227E8-00BC-409E-BFE6-010C2DBF77A2}" destId="{CCB85FD8-D606-4E03-AC78-61727FDBBBA9}" srcOrd="14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04874C8-32EF-4B05-9642-A6090527420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388E6E0-3DD5-418E-8993-C036B20C5BB1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Tanácsadás, konzultáció</a:t>
          </a:r>
          <a:endParaRPr lang="en-US">
            <a:latin typeface="Garamond" panose="02020404030301010803" pitchFamily="18" charset="0"/>
          </a:endParaRPr>
        </a:p>
      </dgm:t>
    </dgm:pt>
    <dgm:pt modelId="{F5FACB72-0588-4AFC-AB22-8F9404EA2F26}" type="parTrans" cxnId="{C01F8CEC-632F-4C3E-81DB-A06A6F9191D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D3CDD18-E833-4A28-91B0-1F51E0FB3BBE}" type="sibTrans" cxnId="{C01F8CEC-632F-4C3E-81DB-A06A6F9191D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BBE0A8D-7CE5-4D81-BA05-F96887B9993B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Olyan problémák esetében használatos, amelyeket az egyén nem tud megoldani, amelyekhez nincs elég információja, rálátása. </a:t>
          </a:r>
          <a:endParaRPr lang="en-US">
            <a:latin typeface="Garamond" panose="02020404030301010803" pitchFamily="18" charset="0"/>
          </a:endParaRPr>
        </a:p>
      </dgm:t>
    </dgm:pt>
    <dgm:pt modelId="{1814DD16-D55C-4477-85A5-021544585108}" type="parTrans" cxnId="{EA984475-48F9-43AD-AB73-729E80D8BEB9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18BC793-E3A8-4098-949C-43F38C3AFF58}" type="sibTrans" cxnId="{EA984475-48F9-43AD-AB73-729E80D8BEB9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D8D7EE3-6894-4EEF-B50F-29AE075D4EB9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A tanácsadás során a terapeuta célja nem az, hogy valamire rábeszélje a tanácsot kérőt, hanem, hogy segítséget nyújtson az alternatív megoldási módok felismeréséhez, a saját döntés meghozatalához. </a:t>
          </a:r>
          <a:endParaRPr lang="en-US">
            <a:latin typeface="Garamond" panose="02020404030301010803" pitchFamily="18" charset="0"/>
          </a:endParaRPr>
        </a:p>
      </dgm:t>
    </dgm:pt>
    <dgm:pt modelId="{EC14727F-C2AE-49A8-81E6-59253C88118D}" type="parTrans" cxnId="{C0D87BA7-507B-4ACC-AD86-3775589394C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F1C2DBD-2A15-4308-A745-0F93E7BBE2BA}" type="sibTrans" cxnId="{C0D87BA7-507B-4ACC-AD86-3775589394C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EF5743B-B5AD-4751-A339-5D3158EC76A1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Pszichoterápia</a:t>
          </a:r>
          <a:endParaRPr lang="en-US">
            <a:latin typeface="Garamond" panose="02020404030301010803" pitchFamily="18" charset="0"/>
          </a:endParaRPr>
        </a:p>
      </dgm:t>
    </dgm:pt>
    <dgm:pt modelId="{FBA46E23-68BB-435D-97C8-2BD6AE6B4E7E}" type="parTrans" cxnId="{6105B8F2-2843-478D-B739-6132C5FE3C0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1DB64C4-9CA6-49F2-AE90-C2EAABB0004C}" type="sibTrans" cxnId="{6105B8F2-2843-478D-B739-6132C5FE3C0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DB9B886-FF9A-4C82-B0A4-F045D496429A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azok az emberek szoktak ehhez a módszerhez fordulni, akiknek a problémái már túlmutatnak az egészséges lelki élet határain, </a:t>
          </a:r>
          <a:endParaRPr lang="en-US">
            <a:latin typeface="Garamond" panose="02020404030301010803" pitchFamily="18" charset="0"/>
          </a:endParaRPr>
        </a:p>
      </dgm:t>
    </dgm:pt>
    <dgm:pt modelId="{7E9D99F4-691B-4C98-AA7A-56C6C725BED1}" type="parTrans" cxnId="{C9261CFA-3920-4C0F-BBB8-D2A67AAB541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4F04EFF1-2CC2-4F07-B4AC-CC8ACAB19141}" type="sibTrans" cxnId="{C9261CFA-3920-4C0F-BBB8-D2A67AAB541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0B2BCC7-3236-4DFE-8FE9-DB4E490AA604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olyan egyéneknek is ajánlható, akik nem betegek, de szeretnék önmagukat fejleszteni, jobban megérteni</a:t>
          </a:r>
          <a:endParaRPr lang="en-US">
            <a:latin typeface="Garamond" panose="02020404030301010803" pitchFamily="18" charset="0"/>
          </a:endParaRPr>
        </a:p>
      </dgm:t>
    </dgm:pt>
    <dgm:pt modelId="{2A2E8C65-6E86-4B5D-81A1-A55C59EACB04}" type="parTrans" cxnId="{AC1A0677-4BCA-4159-BC19-3561CF66C82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2E3BDF7D-41A9-4D50-8947-D40C9235156F}" type="sibTrans" cxnId="{AC1A0677-4BCA-4159-BC19-3561CF66C82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CCE6D5F-217E-41BA-9C0A-FB8CA894FFB5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Preventív relaxáció</a:t>
          </a:r>
          <a:endParaRPr lang="en-US">
            <a:latin typeface="Garamond" panose="02020404030301010803" pitchFamily="18" charset="0"/>
          </a:endParaRPr>
        </a:p>
      </dgm:t>
    </dgm:pt>
    <dgm:pt modelId="{AEE032A7-1DBB-472B-A645-12CA710F9C1E}" type="parTrans" cxnId="{E73359F7-E388-43D8-8D16-7C977F5D648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CE08272-B034-40B4-995F-C09CAE908B11}" type="sibTrans" cxnId="{E73359F7-E388-43D8-8D16-7C977F5D648D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27DD31A9-5753-49F9-894F-280CFBDB8190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a terapeuta relaxációs technikát, általában autogén tréninget tanít egészséges embereknek. Az autogén tréninget lehet egyénileg vagy csoportosan is alkalmazni. </a:t>
          </a:r>
          <a:endParaRPr lang="en-US">
            <a:latin typeface="Garamond" panose="02020404030301010803" pitchFamily="18" charset="0"/>
          </a:endParaRPr>
        </a:p>
      </dgm:t>
    </dgm:pt>
    <dgm:pt modelId="{2F542435-04E6-4844-8F2F-9567CFB7645F}" type="parTrans" cxnId="{EEC82B87-5FB9-4881-ABB0-759280D11012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49A37BE-EC2D-4C05-9690-E7FC10615BA4}" type="sibTrans" cxnId="{EEC82B87-5FB9-4881-ABB0-759280D11012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8A83A1F-7147-44A7-B4F8-930AE7120156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Ezek olyan pszichoszomatikus gyógyító eljárások, amelyek az izomtónus szabályozásán alapulnak. </a:t>
          </a:r>
          <a:endParaRPr lang="en-US">
            <a:latin typeface="Garamond" panose="02020404030301010803" pitchFamily="18" charset="0"/>
          </a:endParaRPr>
        </a:p>
      </dgm:t>
    </dgm:pt>
    <dgm:pt modelId="{0BA28725-80C3-4C2A-BAEB-1CADBBA86CB7}" type="parTrans" cxnId="{D293C56B-7D3E-4C1C-B680-428AAFC7D02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18E7BE2-1C7E-4F63-A6D4-C5E0FA0DE599}" type="sibTrans" cxnId="{D293C56B-7D3E-4C1C-B680-428AAFC7D02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2083810-C04E-4194-95B6-66258F4E253E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Testi gyakorlatok segítségével, idegrendszeri kapcsolási mechanizmusok közvetítésével érjük el a „lelki nyugalmat”, kiegyensúlyozott közérzetet. </a:t>
          </a:r>
          <a:endParaRPr lang="en-US">
            <a:latin typeface="Garamond" panose="02020404030301010803" pitchFamily="18" charset="0"/>
          </a:endParaRPr>
        </a:p>
      </dgm:t>
    </dgm:pt>
    <dgm:pt modelId="{8B5048C0-5AD3-4B0A-97C3-2FFAC527B2BA}" type="parTrans" cxnId="{F8FC43D3-5E9F-486D-922D-E7FEA8407ED5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CB313F4E-380A-4B15-B69C-41C4714E1207}" type="sibTrans" cxnId="{F8FC43D3-5E9F-486D-922D-E7FEA8407ED5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40E9B84-F012-4F3F-A5DD-285FE094F1F9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Ez fiziológiai, élettani szinten is pihentető, regeneráló hatású, amelyhez pszichológiai szinten kellemes érzelmi állapot, feszültségmentes nyugalom társul</a:t>
          </a:r>
          <a:endParaRPr lang="en-US">
            <a:latin typeface="Garamond" panose="02020404030301010803" pitchFamily="18" charset="0"/>
          </a:endParaRPr>
        </a:p>
      </dgm:t>
    </dgm:pt>
    <dgm:pt modelId="{3A4BA630-B5A6-41D6-A195-5D072E5389F1}" type="parTrans" cxnId="{FF25A691-8A08-42FB-9E13-F314478C3A8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FC3BA57-1321-493D-910E-269A25D6F6DB}" type="sibTrans" cxnId="{FF25A691-8A08-42FB-9E13-F314478C3A8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006A418-9A1C-4CD3-9C14-C2DDD0F6632B}" type="pres">
      <dgm:prSet presAssocID="{004874C8-32EF-4B05-9642-A6090527420F}" presName="linear" presStyleCnt="0">
        <dgm:presLayoutVars>
          <dgm:animLvl val="lvl"/>
          <dgm:resizeHandles val="exact"/>
        </dgm:presLayoutVars>
      </dgm:prSet>
      <dgm:spPr/>
    </dgm:pt>
    <dgm:pt modelId="{A21CE804-6C83-439A-A888-012B48A36079}" type="pres">
      <dgm:prSet presAssocID="{6388E6E0-3DD5-418E-8993-C036B20C5BB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84B90A8-0515-4DDC-9BBB-DE9D6EB1CCDF}" type="pres">
      <dgm:prSet presAssocID="{6388E6E0-3DD5-418E-8993-C036B20C5BB1}" presName="childText" presStyleLbl="revTx" presStyleIdx="0" presStyleCnt="3">
        <dgm:presLayoutVars>
          <dgm:bulletEnabled val="1"/>
        </dgm:presLayoutVars>
      </dgm:prSet>
      <dgm:spPr/>
    </dgm:pt>
    <dgm:pt modelId="{85C6A9E8-0FFA-48F3-BA63-63192A3510D4}" type="pres">
      <dgm:prSet presAssocID="{5EF5743B-B5AD-4751-A339-5D3158EC76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691E85A-884C-4229-9F83-2AB368339665}" type="pres">
      <dgm:prSet presAssocID="{5EF5743B-B5AD-4751-A339-5D3158EC76A1}" presName="childText" presStyleLbl="revTx" presStyleIdx="1" presStyleCnt="3">
        <dgm:presLayoutVars>
          <dgm:bulletEnabled val="1"/>
        </dgm:presLayoutVars>
      </dgm:prSet>
      <dgm:spPr/>
    </dgm:pt>
    <dgm:pt modelId="{FE5AC651-4582-4587-A752-041B60ECFEBD}" type="pres">
      <dgm:prSet presAssocID="{BCCE6D5F-217E-41BA-9C0A-FB8CA894FFB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7466665-24F7-4BB6-B880-E51DED1D0003}" type="pres">
      <dgm:prSet presAssocID="{BCCE6D5F-217E-41BA-9C0A-FB8CA894FFB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B25CC04-FB31-49D0-AC72-7BC50B470B96}" type="presOf" srcId="{004874C8-32EF-4B05-9642-A6090527420F}" destId="{3006A418-9A1C-4CD3-9C14-C2DDD0F6632B}" srcOrd="0" destOrd="0" presId="urn:microsoft.com/office/officeart/2005/8/layout/vList2"/>
    <dgm:cxn modelId="{3F2D4806-7881-4E78-A70C-38AB1FF5CB4C}" type="presOf" srcId="{58A83A1F-7147-44A7-B4F8-930AE7120156}" destId="{47466665-24F7-4BB6-B880-E51DED1D0003}" srcOrd="0" destOrd="1" presId="urn:microsoft.com/office/officeart/2005/8/layout/vList2"/>
    <dgm:cxn modelId="{3B2E8925-5D12-4D2C-A7F9-647836B74950}" type="presOf" srcId="{10B2BCC7-3236-4DFE-8FE9-DB4E490AA604}" destId="{5691E85A-884C-4229-9F83-2AB368339665}" srcOrd="0" destOrd="1" presId="urn:microsoft.com/office/officeart/2005/8/layout/vList2"/>
    <dgm:cxn modelId="{14EB2B27-727B-46A1-95F9-2BFD56E8F498}" type="presOf" srcId="{92083810-C04E-4194-95B6-66258F4E253E}" destId="{47466665-24F7-4BB6-B880-E51DED1D0003}" srcOrd="0" destOrd="2" presId="urn:microsoft.com/office/officeart/2005/8/layout/vList2"/>
    <dgm:cxn modelId="{46BFB436-32A8-43F5-AD35-1DBD26FF5AF6}" type="presOf" srcId="{6388E6E0-3DD5-418E-8993-C036B20C5BB1}" destId="{A21CE804-6C83-439A-A888-012B48A36079}" srcOrd="0" destOrd="0" presId="urn:microsoft.com/office/officeart/2005/8/layout/vList2"/>
    <dgm:cxn modelId="{F9701F5F-EF4D-4117-82F9-DE9BD77C92E3}" type="presOf" srcId="{5EF5743B-B5AD-4751-A339-5D3158EC76A1}" destId="{85C6A9E8-0FFA-48F3-BA63-63192A3510D4}" srcOrd="0" destOrd="0" presId="urn:microsoft.com/office/officeart/2005/8/layout/vList2"/>
    <dgm:cxn modelId="{79839362-06F7-421C-8F1E-B5C787FA56A7}" type="presOf" srcId="{FD8D7EE3-6894-4EEF-B50F-29AE075D4EB9}" destId="{B84B90A8-0515-4DDC-9BBB-DE9D6EB1CCDF}" srcOrd="0" destOrd="1" presId="urn:microsoft.com/office/officeart/2005/8/layout/vList2"/>
    <dgm:cxn modelId="{D293C56B-7D3E-4C1C-B680-428AAFC7D024}" srcId="{BCCE6D5F-217E-41BA-9C0A-FB8CA894FFB5}" destId="{58A83A1F-7147-44A7-B4F8-930AE7120156}" srcOrd="1" destOrd="0" parTransId="{0BA28725-80C3-4C2A-BAEB-1CADBBA86CB7}" sibTransId="{818E7BE2-1C7E-4F63-A6D4-C5E0FA0DE599}"/>
    <dgm:cxn modelId="{EA984475-48F9-43AD-AB73-729E80D8BEB9}" srcId="{6388E6E0-3DD5-418E-8993-C036B20C5BB1}" destId="{0BBE0A8D-7CE5-4D81-BA05-F96887B9993B}" srcOrd="0" destOrd="0" parTransId="{1814DD16-D55C-4477-85A5-021544585108}" sibTransId="{618BC793-E3A8-4098-949C-43F38C3AFF58}"/>
    <dgm:cxn modelId="{AC1A0677-4BCA-4159-BC19-3561CF66C823}" srcId="{5EF5743B-B5AD-4751-A339-5D3158EC76A1}" destId="{10B2BCC7-3236-4DFE-8FE9-DB4E490AA604}" srcOrd="1" destOrd="0" parTransId="{2A2E8C65-6E86-4B5D-81A1-A55C59EACB04}" sibTransId="{2E3BDF7D-41A9-4D50-8947-D40C9235156F}"/>
    <dgm:cxn modelId="{D21EFB57-19C5-4B14-8421-7B85787ECEF6}" type="presOf" srcId="{340E9B84-F012-4F3F-A5DD-285FE094F1F9}" destId="{47466665-24F7-4BB6-B880-E51DED1D0003}" srcOrd="0" destOrd="3" presId="urn:microsoft.com/office/officeart/2005/8/layout/vList2"/>
    <dgm:cxn modelId="{EEC82B87-5FB9-4881-ABB0-759280D11012}" srcId="{BCCE6D5F-217E-41BA-9C0A-FB8CA894FFB5}" destId="{27DD31A9-5753-49F9-894F-280CFBDB8190}" srcOrd="0" destOrd="0" parTransId="{2F542435-04E6-4844-8F2F-9567CFB7645F}" sibTransId="{949A37BE-EC2D-4C05-9690-E7FC10615BA4}"/>
    <dgm:cxn modelId="{FA0D418E-3258-45AF-8A4A-578625C7DA4A}" type="presOf" srcId="{27DD31A9-5753-49F9-894F-280CFBDB8190}" destId="{47466665-24F7-4BB6-B880-E51DED1D0003}" srcOrd="0" destOrd="0" presId="urn:microsoft.com/office/officeart/2005/8/layout/vList2"/>
    <dgm:cxn modelId="{FF25A691-8A08-42FB-9E13-F314478C3A83}" srcId="{BCCE6D5F-217E-41BA-9C0A-FB8CA894FFB5}" destId="{340E9B84-F012-4F3F-A5DD-285FE094F1F9}" srcOrd="3" destOrd="0" parTransId="{3A4BA630-B5A6-41D6-A195-5D072E5389F1}" sibTransId="{1FC3BA57-1321-493D-910E-269A25D6F6DB}"/>
    <dgm:cxn modelId="{E0E09AA5-CBB9-4BC0-B248-746F3D970D48}" type="presOf" srcId="{0BBE0A8D-7CE5-4D81-BA05-F96887B9993B}" destId="{B84B90A8-0515-4DDC-9BBB-DE9D6EB1CCDF}" srcOrd="0" destOrd="0" presId="urn:microsoft.com/office/officeart/2005/8/layout/vList2"/>
    <dgm:cxn modelId="{C0D87BA7-507B-4ACC-AD86-3775589394CD}" srcId="{6388E6E0-3DD5-418E-8993-C036B20C5BB1}" destId="{FD8D7EE3-6894-4EEF-B50F-29AE075D4EB9}" srcOrd="1" destOrd="0" parTransId="{EC14727F-C2AE-49A8-81E6-59253C88118D}" sibTransId="{FF1C2DBD-2A15-4308-A745-0F93E7BBE2BA}"/>
    <dgm:cxn modelId="{F8FC43D3-5E9F-486D-922D-E7FEA8407ED5}" srcId="{BCCE6D5F-217E-41BA-9C0A-FB8CA894FFB5}" destId="{92083810-C04E-4194-95B6-66258F4E253E}" srcOrd="2" destOrd="0" parTransId="{8B5048C0-5AD3-4B0A-97C3-2FFAC527B2BA}" sibTransId="{CB313F4E-380A-4B15-B69C-41C4714E1207}"/>
    <dgm:cxn modelId="{C01F8CEC-632F-4C3E-81DB-A06A6F9191DC}" srcId="{004874C8-32EF-4B05-9642-A6090527420F}" destId="{6388E6E0-3DD5-418E-8993-C036B20C5BB1}" srcOrd="0" destOrd="0" parTransId="{F5FACB72-0588-4AFC-AB22-8F9404EA2F26}" sibTransId="{BD3CDD18-E833-4A28-91B0-1F51E0FB3BBE}"/>
    <dgm:cxn modelId="{6105B8F2-2843-478D-B739-6132C5FE3C0D}" srcId="{004874C8-32EF-4B05-9642-A6090527420F}" destId="{5EF5743B-B5AD-4751-A339-5D3158EC76A1}" srcOrd="1" destOrd="0" parTransId="{FBA46E23-68BB-435D-97C8-2BD6AE6B4E7E}" sibTransId="{01DB64C4-9CA6-49F2-AE90-C2EAABB0004C}"/>
    <dgm:cxn modelId="{5F15B1F3-0123-4090-9B18-FAF5BC844180}" type="presOf" srcId="{BCCE6D5F-217E-41BA-9C0A-FB8CA894FFB5}" destId="{FE5AC651-4582-4587-A752-041B60ECFEBD}" srcOrd="0" destOrd="0" presId="urn:microsoft.com/office/officeart/2005/8/layout/vList2"/>
    <dgm:cxn modelId="{E73359F7-E388-43D8-8D16-7C977F5D648D}" srcId="{004874C8-32EF-4B05-9642-A6090527420F}" destId="{BCCE6D5F-217E-41BA-9C0A-FB8CA894FFB5}" srcOrd="2" destOrd="0" parTransId="{AEE032A7-1DBB-472B-A645-12CA710F9C1E}" sibTransId="{5CE08272-B034-40B4-995F-C09CAE908B11}"/>
    <dgm:cxn modelId="{C9261CFA-3920-4C0F-BBB8-D2A67AAB541F}" srcId="{5EF5743B-B5AD-4751-A339-5D3158EC76A1}" destId="{3DB9B886-FF9A-4C82-B0A4-F045D496429A}" srcOrd="0" destOrd="0" parTransId="{7E9D99F4-691B-4C98-AA7A-56C6C725BED1}" sibTransId="{4F04EFF1-2CC2-4F07-B4AC-CC8ACAB19141}"/>
    <dgm:cxn modelId="{79436FFA-7BBB-4789-9DBD-E40E5426C6ED}" type="presOf" srcId="{3DB9B886-FF9A-4C82-B0A4-F045D496429A}" destId="{5691E85A-884C-4229-9F83-2AB368339665}" srcOrd="0" destOrd="0" presId="urn:microsoft.com/office/officeart/2005/8/layout/vList2"/>
    <dgm:cxn modelId="{3F5F1166-E1F5-4903-A4F1-31B9A502741C}" type="presParOf" srcId="{3006A418-9A1C-4CD3-9C14-C2DDD0F6632B}" destId="{A21CE804-6C83-439A-A888-012B48A36079}" srcOrd="0" destOrd="0" presId="urn:microsoft.com/office/officeart/2005/8/layout/vList2"/>
    <dgm:cxn modelId="{B7E8AE63-FE21-48BE-9661-A17DB385B886}" type="presParOf" srcId="{3006A418-9A1C-4CD3-9C14-C2DDD0F6632B}" destId="{B84B90A8-0515-4DDC-9BBB-DE9D6EB1CCDF}" srcOrd="1" destOrd="0" presId="urn:microsoft.com/office/officeart/2005/8/layout/vList2"/>
    <dgm:cxn modelId="{D51EA26F-C858-4DF8-BA9B-FAF7FC7F581A}" type="presParOf" srcId="{3006A418-9A1C-4CD3-9C14-C2DDD0F6632B}" destId="{85C6A9E8-0FFA-48F3-BA63-63192A3510D4}" srcOrd="2" destOrd="0" presId="urn:microsoft.com/office/officeart/2005/8/layout/vList2"/>
    <dgm:cxn modelId="{A5B0FFE3-6871-4F72-9295-C024AD172148}" type="presParOf" srcId="{3006A418-9A1C-4CD3-9C14-C2DDD0F6632B}" destId="{5691E85A-884C-4229-9F83-2AB368339665}" srcOrd="3" destOrd="0" presId="urn:microsoft.com/office/officeart/2005/8/layout/vList2"/>
    <dgm:cxn modelId="{DE3AFAE6-7EDE-4AD6-9B5C-E61EEC45320A}" type="presParOf" srcId="{3006A418-9A1C-4CD3-9C14-C2DDD0F6632B}" destId="{FE5AC651-4582-4587-A752-041B60ECFEBD}" srcOrd="4" destOrd="0" presId="urn:microsoft.com/office/officeart/2005/8/layout/vList2"/>
    <dgm:cxn modelId="{5CACE7DA-233C-41DD-8D29-8EF3789CE4FF}" type="presParOf" srcId="{3006A418-9A1C-4CD3-9C14-C2DDD0F6632B}" destId="{47466665-24F7-4BB6-B880-E51DED1D000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ED637-8ABE-4BF1-B57F-CEA97BC4F59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hu-HU"/>
        </a:p>
      </dgm:t>
    </dgm:pt>
    <dgm:pt modelId="{DCE839D4-8913-40CC-9655-E1A825C102ED}">
      <dgm:prSet phldrT="[Szöveg]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EGYÉNISÉG</a:t>
          </a:r>
        </a:p>
      </dgm:t>
    </dgm:pt>
    <dgm:pt modelId="{1CB8C9AB-B9F3-43B9-BA2E-97EC49AA4948}" type="parTrans" cxnId="{902613DF-738A-4870-9EA9-0B979ED9F41B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C379B5B-9ACD-4C8C-B33C-E62DEEF413AE}" type="sibTrans" cxnId="{902613DF-738A-4870-9EA9-0B979ED9F41B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78673A18-65DC-4B79-A1F9-728F419648EE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= a személyiség valamelyik kiemelkedő sajátosságának hangsúlyozása</a:t>
          </a:r>
        </a:p>
      </dgm:t>
    </dgm:pt>
    <dgm:pt modelId="{4686D9FE-50A6-4840-B9C6-D3891794AE29}" type="parTrans" cxnId="{4FEE3CBE-7E31-4FAD-BBFB-96130D11E77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459C25F8-548F-4635-BA8C-30F6363A76DF}" type="sibTrans" cxnId="{4FEE3CBE-7E31-4FAD-BBFB-96130D11E77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AD0FBDB-5793-4E00-A718-065CF899A226}">
      <dgm:prSet phldrT="[Szöveg]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>
              <a:latin typeface="Garamond" panose="02020404030301010803" pitchFamily="18" charset="0"/>
            </a:rPr>
            <a:t>JELLEM</a:t>
          </a:r>
        </a:p>
      </dgm:t>
    </dgm:pt>
    <dgm:pt modelId="{346A5C38-BEB6-4536-AD60-0AE36432BE30}" type="parTrans" cxnId="{2A87A4BB-1D1D-41E8-BE9F-682E40F55B6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7CAEDB62-A71C-4360-B1B3-4FFEB072A046}" type="sibTrans" cxnId="{2A87A4BB-1D1D-41E8-BE9F-682E40F55B6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EC59BBEB-A61A-46BB-9081-BCDDEBE4952C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az ember „sajátos lelki alkata”</a:t>
          </a:r>
        </a:p>
      </dgm:t>
    </dgm:pt>
    <dgm:pt modelId="{5B780067-464F-4722-A58B-B1D75C7C76EE}" type="parTrans" cxnId="{CB5A91BE-9B38-43CF-B987-D933CB94C76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BFCFAF0-0DB1-455F-BB5F-FEEA495CAAFB}" type="sibTrans" cxnId="{CB5A91BE-9B38-43CF-B987-D933CB94C761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616A52E8-3E2C-4D83-9FC6-0277BCD85627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visszatükrözi a külső életfeltételeket, a személy nevelését, az embernek a valósághoz való viszonyulását</a:t>
          </a:r>
        </a:p>
      </dgm:t>
    </dgm:pt>
    <dgm:pt modelId="{754DDCD2-4C5B-4FAB-A10F-75D91E8D48E9}" type="parTrans" cxnId="{CD2BECCD-5770-4AE3-89B2-E972C72B7027}">
      <dgm:prSet/>
      <dgm:spPr/>
      <dgm:t>
        <a:bodyPr/>
        <a:lstStyle/>
        <a:p>
          <a:endParaRPr lang="hu-HU"/>
        </a:p>
      </dgm:t>
    </dgm:pt>
    <dgm:pt modelId="{336FE44A-04D9-4C58-A08B-D940F2B8523B}" type="sibTrans" cxnId="{CD2BECCD-5770-4AE3-89B2-E972C72B7027}">
      <dgm:prSet/>
      <dgm:spPr/>
      <dgm:t>
        <a:bodyPr/>
        <a:lstStyle/>
        <a:p>
          <a:endParaRPr lang="hu-HU"/>
        </a:p>
      </dgm:t>
    </dgm:pt>
    <dgm:pt modelId="{421E2D80-750F-49C7-B802-15FA79AE523C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az élet és a nevelés hatásai alatt alakult ki és szilárdult meg</a:t>
          </a:r>
        </a:p>
      </dgm:t>
    </dgm:pt>
    <dgm:pt modelId="{69C2CAB5-C870-435C-8F07-F5CF0981A34E}" type="parTrans" cxnId="{423423B7-CCF6-4EC3-9A31-C96069328406}">
      <dgm:prSet/>
      <dgm:spPr/>
      <dgm:t>
        <a:bodyPr/>
        <a:lstStyle/>
        <a:p>
          <a:endParaRPr lang="hu-HU"/>
        </a:p>
      </dgm:t>
    </dgm:pt>
    <dgm:pt modelId="{47848C3C-A43F-4B4B-B84C-79281B345B15}" type="sibTrans" cxnId="{423423B7-CCF6-4EC3-9A31-C96069328406}">
      <dgm:prSet/>
      <dgm:spPr/>
      <dgm:t>
        <a:bodyPr/>
        <a:lstStyle/>
        <a:p>
          <a:endParaRPr lang="hu-HU"/>
        </a:p>
      </dgm:t>
    </dgm:pt>
    <dgm:pt modelId="{E1EABBC8-19F7-4798-8BDD-5F277DA05C1D}" type="pres">
      <dgm:prSet presAssocID="{569ED637-8ABE-4BF1-B57F-CEA97BC4F59F}" presName="linear" presStyleCnt="0">
        <dgm:presLayoutVars>
          <dgm:animLvl val="lvl"/>
          <dgm:resizeHandles val="exact"/>
        </dgm:presLayoutVars>
      </dgm:prSet>
      <dgm:spPr/>
    </dgm:pt>
    <dgm:pt modelId="{045BDFFA-1CCB-4E68-BD99-DB6F2E609B1F}" type="pres">
      <dgm:prSet presAssocID="{DCE839D4-8913-40CC-9655-E1A825C102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EB1A93-EE68-4198-B721-5B721F5D6AB4}" type="pres">
      <dgm:prSet presAssocID="{DCE839D4-8913-40CC-9655-E1A825C102ED}" presName="childText" presStyleLbl="revTx" presStyleIdx="0" presStyleCnt="2">
        <dgm:presLayoutVars>
          <dgm:bulletEnabled val="1"/>
        </dgm:presLayoutVars>
      </dgm:prSet>
      <dgm:spPr/>
    </dgm:pt>
    <dgm:pt modelId="{A6FB9D4D-2865-4CF3-BC40-69EB715F06F7}" type="pres">
      <dgm:prSet presAssocID="{FAD0FBDB-5793-4E00-A718-065CF899A22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3EB7202-9D36-484B-A617-89744119C007}" type="pres">
      <dgm:prSet presAssocID="{FAD0FBDB-5793-4E00-A718-065CF899A22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04D8803-E44B-4F8E-B9DC-6122BB78BF76}" type="presOf" srcId="{EC59BBEB-A61A-46BB-9081-BCDDEBE4952C}" destId="{F3EB7202-9D36-484B-A617-89744119C007}" srcOrd="0" destOrd="0" presId="urn:microsoft.com/office/officeart/2005/8/layout/vList2"/>
    <dgm:cxn modelId="{3FE04F15-FAB1-407C-9E11-60D1DBA979F7}" type="presOf" srcId="{616A52E8-3E2C-4D83-9FC6-0277BCD85627}" destId="{F3EB7202-9D36-484B-A617-89744119C007}" srcOrd="0" destOrd="1" presId="urn:microsoft.com/office/officeart/2005/8/layout/vList2"/>
    <dgm:cxn modelId="{DCC99C35-F980-41BF-89D7-C1D7A23A6A03}" type="presOf" srcId="{421E2D80-750F-49C7-B802-15FA79AE523C}" destId="{F3EB7202-9D36-484B-A617-89744119C007}" srcOrd="0" destOrd="2" presId="urn:microsoft.com/office/officeart/2005/8/layout/vList2"/>
    <dgm:cxn modelId="{2DCF9448-8919-4FD8-862A-86B3F8058EF5}" type="presOf" srcId="{DCE839D4-8913-40CC-9655-E1A825C102ED}" destId="{045BDFFA-1CCB-4E68-BD99-DB6F2E609B1F}" srcOrd="0" destOrd="0" presId="urn:microsoft.com/office/officeart/2005/8/layout/vList2"/>
    <dgm:cxn modelId="{E9EE21A2-D59A-4F16-BE60-4F89A1F22104}" type="presOf" srcId="{FAD0FBDB-5793-4E00-A718-065CF899A226}" destId="{A6FB9D4D-2865-4CF3-BC40-69EB715F06F7}" srcOrd="0" destOrd="0" presId="urn:microsoft.com/office/officeart/2005/8/layout/vList2"/>
    <dgm:cxn modelId="{73BE47A8-117A-4771-9FB4-5A794E1004F8}" type="presOf" srcId="{78673A18-65DC-4B79-A1F9-728F419648EE}" destId="{3DEB1A93-EE68-4198-B721-5B721F5D6AB4}" srcOrd="0" destOrd="0" presId="urn:microsoft.com/office/officeart/2005/8/layout/vList2"/>
    <dgm:cxn modelId="{423423B7-CCF6-4EC3-9A31-C96069328406}" srcId="{FAD0FBDB-5793-4E00-A718-065CF899A226}" destId="{421E2D80-750F-49C7-B802-15FA79AE523C}" srcOrd="2" destOrd="0" parTransId="{69C2CAB5-C870-435C-8F07-F5CF0981A34E}" sibTransId="{47848C3C-A43F-4B4B-B84C-79281B345B15}"/>
    <dgm:cxn modelId="{2A87A4BB-1D1D-41E8-BE9F-682E40F55B6F}" srcId="{569ED637-8ABE-4BF1-B57F-CEA97BC4F59F}" destId="{FAD0FBDB-5793-4E00-A718-065CF899A226}" srcOrd="1" destOrd="0" parTransId="{346A5C38-BEB6-4536-AD60-0AE36432BE30}" sibTransId="{7CAEDB62-A71C-4360-B1B3-4FFEB072A046}"/>
    <dgm:cxn modelId="{C5F947BC-51B4-4644-AACB-EB65A8593A31}" type="presOf" srcId="{569ED637-8ABE-4BF1-B57F-CEA97BC4F59F}" destId="{E1EABBC8-19F7-4798-8BDD-5F277DA05C1D}" srcOrd="0" destOrd="0" presId="urn:microsoft.com/office/officeart/2005/8/layout/vList2"/>
    <dgm:cxn modelId="{4FEE3CBE-7E31-4FAD-BBFB-96130D11E775}" srcId="{DCE839D4-8913-40CC-9655-E1A825C102ED}" destId="{78673A18-65DC-4B79-A1F9-728F419648EE}" srcOrd="0" destOrd="0" parTransId="{4686D9FE-50A6-4840-B9C6-D3891794AE29}" sibTransId="{459C25F8-548F-4635-BA8C-30F6363A76DF}"/>
    <dgm:cxn modelId="{CB5A91BE-9B38-43CF-B987-D933CB94C761}" srcId="{FAD0FBDB-5793-4E00-A718-065CF899A226}" destId="{EC59BBEB-A61A-46BB-9081-BCDDEBE4952C}" srcOrd="0" destOrd="0" parTransId="{5B780067-464F-4722-A58B-B1D75C7C76EE}" sibTransId="{BBFCFAF0-0DB1-455F-BB5F-FEEA495CAAFB}"/>
    <dgm:cxn modelId="{CD2BECCD-5770-4AE3-89B2-E972C72B7027}" srcId="{FAD0FBDB-5793-4E00-A718-065CF899A226}" destId="{616A52E8-3E2C-4D83-9FC6-0277BCD85627}" srcOrd="1" destOrd="0" parTransId="{754DDCD2-4C5B-4FAB-A10F-75D91E8D48E9}" sibTransId="{336FE44A-04D9-4C58-A08B-D940F2B8523B}"/>
    <dgm:cxn modelId="{902613DF-738A-4870-9EA9-0B979ED9F41B}" srcId="{569ED637-8ABE-4BF1-B57F-CEA97BC4F59F}" destId="{DCE839D4-8913-40CC-9655-E1A825C102ED}" srcOrd="0" destOrd="0" parTransId="{1CB8C9AB-B9F3-43B9-BA2E-97EC49AA4948}" sibTransId="{9C379B5B-9ACD-4C8C-B33C-E62DEEF413AE}"/>
    <dgm:cxn modelId="{7F9BC8A3-2A4B-420D-A570-DBE6E56860B5}" type="presParOf" srcId="{E1EABBC8-19F7-4798-8BDD-5F277DA05C1D}" destId="{045BDFFA-1CCB-4E68-BD99-DB6F2E609B1F}" srcOrd="0" destOrd="0" presId="urn:microsoft.com/office/officeart/2005/8/layout/vList2"/>
    <dgm:cxn modelId="{248E07C4-DCD6-4F30-986D-17A275248652}" type="presParOf" srcId="{E1EABBC8-19F7-4798-8BDD-5F277DA05C1D}" destId="{3DEB1A93-EE68-4198-B721-5B721F5D6AB4}" srcOrd="1" destOrd="0" presId="urn:microsoft.com/office/officeart/2005/8/layout/vList2"/>
    <dgm:cxn modelId="{6EA22F2B-BA20-4172-826B-EE5078A2651C}" type="presParOf" srcId="{E1EABBC8-19F7-4798-8BDD-5F277DA05C1D}" destId="{A6FB9D4D-2865-4CF3-BC40-69EB715F06F7}" srcOrd="2" destOrd="0" presId="urn:microsoft.com/office/officeart/2005/8/layout/vList2"/>
    <dgm:cxn modelId="{A6EDCCF5-EFCC-4CF9-9000-CF62EA17A40B}" type="presParOf" srcId="{E1EABBC8-19F7-4798-8BDD-5F277DA05C1D}" destId="{F3EB7202-9D36-484B-A617-89744119C00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EE4C31-5FE6-4FE4-BB65-FDA7C13327C2}" type="doc">
      <dgm:prSet loTypeId="urn:microsoft.com/office/officeart/2008/layout/SquareAccent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C1A53383-E784-4A08-A276-1D6442103B4D}">
      <dgm:prSet phldrT="[Szöveg]"/>
      <dgm:spPr/>
      <dgm:t>
        <a:bodyPr/>
        <a:lstStyle/>
        <a:p>
          <a:pPr algn="ctr"/>
          <a:r>
            <a:rPr lang="hu-HU" dirty="0">
              <a:latin typeface="Garamond" panose="02020404030301010803" pitchFamily="18" charset="0"/>
            </a:rPr>
            <a:t>HIPPOKRATÉSZ</a:t>
          </a:r>
        </a:p>
      </dgm:t>
    </dgm:pt>
    <dgm:pt modelId="{9556806C-A2E9-4BA2-933A-308F5FA4A5CA}" type="parTrans" cxnId="{B03B671C-EA05-4BE7-ADF8-DA9F98ADE49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5C0BC9A-F0BC-4D1F-B42E-F1DBDB3C1A75}" type="sibTrans" cxnId="{B03B671C-EA05-4BE7-ADF8-DA9F98ADE49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027FE9C3-98BD-422F-BF91-1903834209E3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szangvinikus</a:t>
          </a:r>
        </a:p>
      </dgm:t>
    </dgm:pt>
    <dgm:pt modelId="{7431C7C5-3445-4E03-AD40-F705BEA831A4}" type="parTrans" cxnId="{154A0050-2C31-449A-A4A1-25900F98EEB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12461B06-61D4-4C3D-B69E-99F51AF01989}" type="sibTrans" cxnId="{154A0050-2C31-449A-A4A1-25900F98EEB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D4B2822-198F-4000-8ADC-BC489357A34E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kolerikus</a:t>
          </a:r>
        </a:p>
      </dgm:t>
    </dgm:pt>
    <dgm:pt modelId="{633C822D-BC8B-4627-BF78-BAF768FE55B9}" type="parTrans" cxnId="{A5ABE7E0-95CA-4B54-B303-1ED4D649BAC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0F40635-B1E5-404D-9711-9400279276AF}" type="sibTrans" cxnId="{A5ABE7E0-95CA-4B54-B303-1ED4D649BAC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1E10410B-F27A-490B-A6F4-C02C248D6872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melankolikus</a:t>
          </a:r>
        </a:p>
      </dgm:t>
    </dgm:pt>
    <dgm:pt modelId="{50774A67-BAB5-4248-91A5-4E4326EAEBBA}" type="parTrans" cxnId="{086B8F3B-720E-4511-B01A-F841508DC7DC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A51A7251-F91C-4CCE-B00B-BA509CB60DE2}" type="sibTrans" cxnId="{086B8F3B-720E-4511-B01A-F841508DC7DC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221A78DD-0AD3-48AE-859D-38216AF9D887}">
      <dgm:prSet phldrT="[Szöveg]"/>
      <dgm:spPr/>
      <dgm:t>
        <a:bodyPr/>
        <a:lstStyle/>
        <a:p>
          <a:pPr algn="ctr"/>
          <a:r>
            <a:rPr lang="hu-HU" dirty="0">
              <a:latin typeface="Garamond" panose="02020404030301010803" pitchFamily="18" charset="0"/>
            </a:rPr>
            <a:t>JUNG</a:t>
          </a:r>
        </a:p>
      </dgm:t>
    </dgm:pt>
    <dgm:pt modelId="{20C39E9B-3C93-44E0-B637-15D461C0CDCE}" type="parTrans" cxnId="{89D67FC9-9B84-4A53-BD60-41000E15639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5D07980-AAF0-4624-9925-AC7FB57D694B}" type="sibTrans" cxnId="{89D67FC9-9B84-4A53-BD60-41000E15639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8A18C7E2-2EB3-4ADB-B463-43FE36728832}">
      <dgm:prSet phldrT="[Szöveg]"/>
      <dgm:spPr/>
      <dgm:t>
        <a:bodyPr/>
        <a:lstStyle/>
        <a:p>
          <a:r>
            <a:rPr lang="hu-HU" dirty="0" err="1">
              <a:latin typeface="Garamond" panose="02020404030301010803" pitchFamily="18" charset="0"/>
            </a:rPr>
            <a:t>intorvertált</a:t>
          </a:r>
          <a:endParaRPr lang="hu-HU" dirty="0">
            <a:latin typeface="Garamond" panose="02020404030301010803" pitchFamily="18" charset="0"/>
          </a:endParaRPr>
        </a:p>
      </dgm:t>
    </dgm:pt>
    <dgm:pt modelId="{B4353822-DCD4-4CEF-9CC9-5D3E6266358E}" type="parTrans" cxnId="{A891B476-FAB5-46FE-8604-487A55E0791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2FA0A023-E3C4-4215-B844-63B36D999B38}" type="sibTrans" cxnId="{A891B476-FAB5-46FE-8604-487A55E07917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C7E54E7A-C296-4DDA-B104-4308C2812477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extrovertált</a:t>
          </a:r>
        </a:p>
      </dgm:t>
    </dgm:pt>
    <dgm:pt modelId="{F52D45C3-CB12-40D4-8153-9C99AB63DEAF}" type="parTrans" cxnId="{F51A990D-8A8D-4E30-B50A-9902850EB70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C006D735-9BA0-4B77-B1ED-AABE85D5E184}" type="sibTrans" cxnId="{F51A990D-8A8D-4E30-B50A-9902850EB70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C2B3D6B3-1BCD-4018-A1FC-2F48E61E10C8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flegmatikus</a:t>
          </a:r>
        </a:p>
      </dgm:t>
    </dgm:pt>
    <dgm:pt modelId="{66130568-28FD-420F-9D33-90EF224430C7}" type="parTrans" cxnId="{B24B5E35-71A0-4319-BE1C-A5A6EA21EB1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674286C-C5D7-4A70-8023-92104DB326DF}" type="sibTrans" cxnId="{B24B5E35-71A0-4319-BE1C-A5A6EA21EB18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442D8087-7469-4398-BE7C-F346AACC66F3}" type="pres">
      <dgm:prSet presAssocID="{98EE4C31-5FE6-4FE4-BB65-FDA7C13327C2}" presName="layout" presStyleCnt="0">
        <dgm:presLayoutVars>
          <dgm:chMax/>
          <dgm:chPref/>
          <dgm:dir/>
          <dgm:resizeHandles/>
        </dgm:presLayoutVars>
      </dgm:prSet>
      <dgm:spPr/>
    </dgm:pt>
    <dgm:pt modelId="{F668332F-23C7-4021-8530-891CD0813C8E}" type="pres">
      <dgm:prSet presAssocID="{C1A53383-E784-4A08-A276-1D6442103B4D}" presName="root" presStyleCnt="0">
        <dgm:presLayoutVars>
          <dgm:chMax/>
          <dgm:chPref/>
        </dgm:presLayoutVars>
      </dgm:prSet>
      <dgm:spPr/>
    </dgm:pt>
    <dgm:pt modelId="{84FDD6BD-D6A3-4F41-9837-772C6C881D41}" type="pres">
      <dgm:prSet presAssocID="{C1A53383-E784-4A08-A276-1D6442103B4D}" presName="rootComposite" presStyleCnt="0">
        <dgm:presLayoutVars/>
      </dgm:prSet>
      <dgm:spPr/>
    </dgm:pt>
    <dgm:pt modelId="{E4A46099-8E5F-4AFF-8FEC-3252DEE1448D}" type="pres">
      <dgm:prSet presAssocID="{C1A53383-E784-4A08-A276-1D6442103B4D}" presName="ParentAccent" presStyleLbl="alignNode1" presStyleIdx="0" presStyleCnt="2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1"/>
          <a:tileRect/>
        </a:gradFill>
      </dgm:spPr>
    </dgm:pt>
    <dgm:pt modelId="{F83B04D3-D984-450A-9EF6-436DCBFF8F61}" type="pres">
      <dgm:prSet presAssocID="{C1A53383-E784-4A08-A276-1D6442103B4D}" presName="ParentSmallAccent" presStyleLbl="fgAcc1" presStyleIdx="0" presStyleCnt="2"/>
      <dgm:spPr/>
    </dgm:pt>
    <dgm:pt modelId="{4433956E-A220-453D-99BF-3569D896FF52}" type="pres">
      <dgm:prSet presAssocID="{C1A53383-E784-4A08-A276-1D6442103B4D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2587AACC-889F-458C-87A5-F5E5D9BE0C67}" type="pres">
      <dgm:prSet presAssocID="{C1A53383-E784-4A08-A276-1D6442103B4D}" presName="childShape" presStyleCnt="0">
        <dgm:presLayoutVars>
          <dgm:chMax val="0"/>
          <dgm:chPref val="0"/>
        </dgm:presLayoutVars>
      </dgm:prSet>
      <dgm:spPr/>
    </dgm:pt>
    <dgm:pt modelId="{0CA3E5D2-ED3A-4478-9012-D93FDA1456A4}" type="pres">
      <dgm:prSet presAssocID="{027FE9C3-98BD-422F-BF91-1903834209E3}" presName="childComposite" presStyleCnt="0">
        <dgm:presLayoutVars>
          <dgm:chMax val="0"/>
          <dgm:chPref val="0"/>
        </dgm:presLayoutVars>
      </dgm:prSet>
      <dgm:spPr/>
    </dgm:pt>
    <dgm:pt modelId="{898B88A7-AB6A-4F36-B615-6BCC951254B8}" type="pres">
      <dgm:prSet presAssocID="{027FE9C3-98BD-422F-BF91-1903834209E3}" presName="ChildAccent" presStyleLbl="solidFgAcc1" presStyleIdx="0" presStyleCnt="6"/>
      <dgm:spPr/>
    </dgm:pt>
    <dgm:pt modelId="{CD58F5DC-894B-436B-8A62-956AF9996044}" type="pres">
      <dgm:prSet presAssocID="{027FE9C3-98BD-422F-BF91-1903834209E3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80DB75CF-E618-4937-8945-D10BE2408FBD}" type="pres">
      <dgm:prSet presAssocID="{BD4B2822-198F-4000-8ADC-BC489357A34E}" presName="childComposite" presStyleCnt="0">
        <dgm:presLayoutVars>
          <dgm:chMax val="0"/>
          <dgm:chPref val="0"/>
        </dgm:presLayoutVars>
      </dgm:prSet>
      <dgm:spPr/>
    </dgm:pt>
    <dgm:pt modelId="{FDEF4CF0-5E50-49DB-ABBF-BA002790D4AD}" type="pres">
      <dgm:prSet presAssocID="{BD4B2822-198F-4000-8ADC-BC489357A34E}" presName="ChildAccent" presStyleLbl="solidFgAcc1" presStyleIdx="1" presStyleCnt="6"/>
      <dgm:spPr/>
    </dgm:pt>
    <dgm:pt modelId="{C3076053-FD1C-4A22-81A6-B79B04D98C6D}" type="pres">
      <dgm:prSet presAssocID="{BD4B2822-198F-4000-8ADC-BC489357A34E}" presName="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DF9ABBCC-45AB-40CF-8E2A-ABFD09E41B83}" type="pres">
      <dgm:prSet presAssocID="{1E10410B-F27A-490B-A6F4-C02C248D6872}" presName="childComposite" presStyleCnt="0">
        <dgm:presLayoutVars>
          <dgm:chMax val="0"/>
          <dgm:chPref val="0"/>
        </dgm:presLayoutVars>
      </dgm:prSet>
      <dgm:spPr/>
    </dgm:pt>
    <dgm:pt modelId="{1A249384-018F-4F72-BF04-7EDE8E035890}" type="pres">
      <dgm:prSet presAssocID="{1E10410B-F27A-490B-A6F4-C02C248D6872}" presName="ChildAccent" presStyleLbl="solidFgAcc1" presStyleIdx="2" presStyleCnt="6"/>
      <dgm:spPr/>
    </dgm:pt>
    <dgm:pt modelId="{917A7E22-7B3E-4D41-BB90-976881C21AAD}" type="pres">
      <dgm:prSet presAssocID="{1E10410B-F27A-490B-A6F4-C02C248D6872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D2FA6D8F-0BD1-47A6-93F6-F77DBFCE7ED2}" type="pres">
      <dgm:prSet presAssocID="{C2B3D6B3-1BCD-4018-A1FC-2F48E61E10C8}" presName="childComposite" presStyleCnt="0">
        <dgm:presLayoutVars>
          <dgm:chMax val="0"/>
          <dgm:chPref val="0"/>
        </dgm:presLayoutVars>
      </dgm:prSet>
      <dgm:spPr/>
    </dgm:pt>
    <dgm:pt modelId="{DD67FD8F-1D32-42A5-AA53-E2C7CBA69DCB}" type="pres">
      <dgm:prSet presAssocID="{C2B3D6B3-1BCD-4018-A1FC-2F48E61E10C8}" presName="ChildAccent" presStyleLbl="solidFgAcc1" presStyleIdx="3" presStyleCnt="6"/>
      <dgm:spPr/>
    </dgm:pt>
    <dgm:pt modelId="{D3E21EF7-8552-4889-9AC1-5825C7BF29F5}" type="pres">
      <dgm:prSet presAssocID="{C2B3D6B3-1BCD-4018-A1FC-2F48E61E10C8}" presName="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89DE463A-38DA-4C63-8C82-BBE9EBBD73F8}" type="pres">
      <dgm:prSet presAssocID="{221A78DD-0AD3-48AE-859D-38216AF9D887}" presName="root" presStyleCnt="0">
        <dgm:presLayoutVars>
          <dgm:chMax/>
          <dgm:chPref/>
        </dgm:presLayoutVars>
      </dgm:prSet>
      <dgm:spPr/>
    </dgm:pt>
    <dgm:pt modelId="{58C63348-C6C6-46F4-861E-43A7536F97D6}" type="pres">
      <dgm:prSet presAssocID="{221A78DD-0AD3-48AE-859D-38216AF9D887}" presName="rootComposite" presStyleCnt="0">
        <dgm:presLayoutVars/>
      </dgm:prSet>
      <dgm:spPr/>
    </dgm:pt>
    <dgm:pt modelId="{5AF42C53-9001-4841-BDA3-6B81E1868C2F}" type="pres">
      <dgm:prSet presAssocID="{221A78DD-0AD3-48AE-859D-38216AF9D887}" presName="ParentAccent" presStyleLbl="alignNode1" presStyleIdx="1" presStyleCnt="2"/>
      <dgm:spPr>
        <a:gradFill flip="none" rotWithShape="0">
          <a:gsLst>
            <a:gs pos="0">
              <a:schemeClr val="accent5">
                <a:hueOff val="15386168"/>
                <a:satOff val="665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5386168"/>
                <a:satOff val="665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5386168"/>
                <a:satOff val="665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16200000" scaled="1"/>
          <a:tileRect/>
        </a:gradFill>
      </dgm:spPr>
    </dgm:pt>
    <dgm:pt modelId="{9DE79B66-ABCF-4B5D-970A-3540730B72DC}" type="pres">
      <dgm:prSet presAssocID="{221A78DD-0AD3-48AE-859D-38216AF9D887}" presName="ParentSmallAccent" presStyleLbl="fgAcc1" presStyleIdx="1" presStyleCnt="2"/>
      <dgm:spPr/>
    </dgm:pt>
    <dgm:pt modelId="{E4CCD2A6-2C02-4821-A528-DB1119FE39FF}" type="pres">
      <dgm:prSet presAssocID="{221A78DD-0AD3-48AE-859D-38216AF9D887}" presName="Parent" presStyleLbl="revTx" presStyleIdx="5" presStyleCnt="8">
        <dgm:presLayoutVars>
          <dgm:chMax/>
          <dgm:chPref val="4"/>
          <dgm:bulletEnabled val="1"/>
        </dgm:presLayoutVars>
      </dgm:prSet>
      <dgm:spPr/>
    </dgm:pt>
    <dgm:pt modelId="{FDFEE2CC-FDA0-4676-BB60-C2A6051B5A93}" type="pres">
      <dgm:prSet presAssocID="{221A78DD-0AD3-48AE-859D-38216AF9D887}" presName="childShape" presStyleCnt="0">
        <dgm:presLayoutVars>
          <dgm:chMax val="0"/>
          <dgm:chPref val="0"/>
        </dgm:presLayoutVars>
      </dgm:prSet>
      <dgm:spPr/>
    </dgm:pt>
    <dgm:pt modelId="{F7EA41E9-36DB-46A7-AC81-30178C120C02}" type="pres">
      <dgm:prSet presAssocID="{8A18C7E2-2EB3-4ADB-B463-43FE36728832}" presName="childComposite" presStyleCnt="0">
        <dgm:presLayoutVars>
          <dgm:chMax val="0"/>
          <dgm:chPref val="0"/>
        </dgm:presLayoutVars>
      </dgm:prSet>
      <dgm:spPr/>
    </dgm:pt>
    <dgm:pt modelId="{0A74439F-4322-4130-BC55-8E994C640AEF}" type="pres">
      <dgm:prSet presAssocID="{8A18C7E2-2EB3-4ADB-B463-43FE36728832}" presName="ChildAccent" presStyleLbl="solidFgAcc1" presStyleIdx="4" presStyleCnt="6"/>
      <dgm:spPr/>
    </dgm:pt>
    <dgm:pt modelId="{BA671799-4F92-4D4E-9559-41B1508E69D3}" type="pres">
      <dgm:prSet presAssocID="{8A18C7E2-2EB3-4ADB-B463-43FE36728832}" presName="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7F42D0FC-0767-47C9-9A3F-E5B06C42D1A2}" type="pres">
      <dgm:prSet presAssocID="{C7E54E7A-C296-4DDA-B104-4308C2812477}" presName="childComposite" presStyleCnt="0">
        <dgm:presLayoutVars>
          <dgm:chMax val="0"/>
          <dgm:chPref val="0"/>
        </dgm:presLayoutVars>
      </dgm:prSet>
      <dgm:spPr/>
    </dgm:pt>
    <dgm:pt modelId="{85C9A1F1-0E8B-47BD-8491-B7C0AD8E92D3}" type="pres">
      <dgm:prSet presAssocID="{C7E54E7A-C296-4DDA-B104-4308C2812477}" presName="ChildAccent" presStyleLbl="solidFgAcc1" presStyleIdx="5" presStyleCnt="6"/>
      <dgm:spPr/>
    </dgm:pt>
    <dgm:pt modelId="{7C3AD60A-9059-414F-9128-2694A77F9AED}" type="pres">
      <dgm:prSet presAssocID="{C7E54E7A-C296-4DDA-B104-4308C2812477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23F9F04-931F-4E11-81E6-75BB34D4CBB3}" type="presOf" srcId="{1E10410B-F27A-490B-A6F4-C02C248D6872}" destId="{917A7E22-7B3E-4D41-BB90-976881C21AAD}" srcOrd="0" destOrd="0" presId="urn:microsoft.com/office/officeart/2008/layout/SquareAccentList"/>
    <dgm:cxn modelId="{0E07790C-491F-46D9-9BC2-59BB309543AB}" type="presOf" srcId="{221A78DD-0AD3-48AE-859D-38216AF9D887}" destId="{E4CCD2A6-2C02-4821-A528-DB1119FE39FF}" srcOrd="0" destOrd="0" presId="urn:microsoft.com/office/officeart/2008/layout/SquareAccentList"/>
    <dgm:cxn modelId="{F51A990D-8A8D-4E30-B50A-9902850EB70D}" srcId="{221A78DD-0AD3-48AE-859D-38216AF9D887}" destId="{C7E54E7A-C296-4DDA-B104-4308C2812477}" srcOrd="1" destOrd="0" parTransId="{F52D45C3-CB12-40D4-8153-9C99AB63DEAF}" sibTransId="{C006D735-9BA0-4B77-B1ED-AABE85D5E184}"/>
    <dgm:cxn modelId="{B03B671C-EA05-4BE7-ADF8-DA9F98ADE49E}" srcId="{98EE4C31-5FE6-4FE4-BB65-FDA7C13327C2}" destId="{C1A53383-E784-4A08-A276-1D6442103B4D}" srcOrd="0" destOrd="0" parTransId="{9556806C-A2E9-4BA2-933A-308F5FA4A5CA}" sibTransId="{35C0BC9A-F0BC-4D1F-B42E-F1DBDB3C1A75}"/>
    <dgm:cxn modelId="{470CDF26-6683-471B-9458-9829D1A42F79}" type="presOf" srcId="{8A18C7E2-2EB3-4ADB-B463-43FE36728832}" destId="{BA671799-4F92-4D4E-9559-41B1508E69D3}" srcOrd="0" destOrd="0" presId="urn:microsoft.com/office/officeart/2008/layout/SquareAccentList"/>
    <dgm:cxn modelId="{A67A142A-2BB2-49F4-ACDF-DC0027808CF2}" type="presOf" srcId="{C1A53383-E784-4A08-A276-1D6442103B4D}" destId="{4433956E-A220-453D-99BF-3569D896FF52}" srcOrd="0" destOrd="0" presId="urn:microsoft.com/office/officeart/2008/layout/SquareAccentList"/>
    <dgm:cxn modelId="{B24B5E35-71A0-4319-BE1C-A5A6EA21EB18}" srcId="{C1A53383-E784-4A08-A276-1D6442103B4D}" destId="{C2B3D6B3-1BCD-4018-A1FC-2F48E61E10C8}" srcOrd="3" destOrd="0" parTransId="{66130568-28FD-420F-9D33-90EF224430C7}" sibTransId="{F674286C-C5D7-4A70-8023-92104DB326DF}"/>
    <dgm:cxn modelId="{88338037-F292-485C-B168-784F41D3747F}" type="presOf" srcId="{98EE4C31-5FE6-4FE4-BB65-FDA7C13327C2}" destId="{442D8087-7469-4398-BE7C-F346AACC66F3}" srcOrd="0" destOrd="0" presId="urn:microsoft.com/office/officeart/2008/layout/SquareAccentList"/>
    <dgm:cxn modelId="{086B8F3B-720E-4511-B01A-F841508DC7DC}" srcId="{C1A53383-E784-4A08-A276-1D6442103B4D}" destId="{1E10410B-F27A-490B-A6F4-C02C248D6872}" srcOrd="2" destOrd="0" parTransId="{50774A67-BAB5-4248-91A5-4E4326EAEBBA}" sibTransId="{A51A7251-F91C-4CCE-B00B-BA509CB60DE2}"/>
    <dgm:cxn modelId="{154A0050-2C31-449A-A4A1-25900F98EEBE}" srcId="{C1A53383-E784-4A08-A276-1D6442103B4D}" destId="{027FE9C3-98BD-422F-BF91-1903834209E3}" srcOrd="0" destOrd="0" parTransId="{7431C7C5-3445-4E03-AD40-F705BEA831A4}" sibTransId="{12461B06-61D4-4C3D-B69E-99F51AF01989}"/>
    <dgm:cxn modelId="{A891B476-FAB5-46FE-8604-487A55E07917}" srcId="{221A78DD-0AD3-48AE-859D-38216AF9D887}" destId="{8A18C7E2-2EB3-4ADB-B463-43FE36728832}" srcOrd="0" destOrd="0" parTransId="{B4353822-DCD4-4CEF-9CC9-5D3E6266358E}" sibTransId="{2FA0A023-E3C4-4215-B844-63B36D999B38}"/>
    <dgm:cxn modelId="{8CF03E9D-4552-4539-ABBC-8138191A0B30}" type="presOf" srcId="{C2B3D6B3-1BCD-4018-A1FC-2F48E61E10C8}" destId="{D3E21EF7-8552-4889-9AC1-5825C7BF29F5}" srcOrd="0" destOrd="0" presId="urn:microsoft.com/office/officeart/2008/layout/SquareAccentList"/>
    <dgm:cxn modelId="{32B864BB-067A-4A87-84AE-5C18F93A9FE2}" type="presOf" srcId="{BD4B2822-198F-4000-8ADC-BC489357A34E}" destId="{C3076053-FD1C-4A22-81A6-B79B04D98C6D}" srcOrd="0" destOrd="0" presId="urn:microsoft.com/office/officeart/2008/layout/SquareAccentList"/>
    <dgm:cxn modelId="{89D67FC9-9B84-4A53-BD60-41000E15639D}" srcId="{98EE4C31-5FE6-4FE4-BB65-FDA7C13327C2}" destId="{221A78DD-0AD3-48AE-859D-38216AF9D887}" srcOrd="1" destOrd="0" parTransId="{20C39E9B-3C93-44E0-B637-15D461C0CDCE}" sibTransId="{F5D07980-AAF0-4624-9925-AC7FB57D694B}"/>
    <dgm:cxn modelId="{A5ABE7E0-95CA-4B54-B303-1ED4D649BAC8}" srcId="{C1A53383-E784-4A08-A276-1D6442103B4D}" destId="{BD4B2822-198F-4000-8ADC-BC489357A34E}" srcOrd="1" destOrd="0" parTransId="{633C822D-BC8B-4627-BF78-BAF768FE55B9}" sibTransId="{B0F40635-B1E5-404D-9711-9400279276AF}"/>
    <dgm:cxn modelId="{033643EF-17B1-4A67-9060-D3B6D4D301C0}" type="presOf" srcId="{C7E54E7A-C296-4DDA-B104-4308C2812477}" destId="{7C3AD60A-9059-414F-9128-2694A77F9AED}" srcOrd="0" destOrd="0" presId="urn:microsoft.com/office/officeart/2008/layout/SquareAccentList"/>
    <dgm:cxn modelId="{8D147BF4-070F-4464-B5AB-3BAA9639CC50}" type="presOf" srcId="{027FE9C3-98BD-422F-BF91-1903834209E3}" destId="{CD58F5DC-894B-436B-8A62-956AF9996044}" srcOrd="0" destOrd="0" presId="urn:microsoft.com/office/officeart/2008/layout/SquareAccentList"/>
    <dgm:cxn modelId="{74393261-8448-44C1-8509-7E7E3A39A798}" type="presParOf" srcId="{442D8087-7469-4398-BE7C-F346AACC66F3}" destId="{F668332F-23C7-4021-8530-891CD0813C8E}" srcOrd="0" destOrd="0" presId="urn:microsoft.com/office/officeart/2008/layout/SquareAccentList"/>
    <dgm:cxn modelId="{DAA807B7-FC68-43D9-B872-C1CCFE05CA0F}" type="presParOf" srcId="{F668332F-23C7-4021-8530-891CD0813C8E}" destId="{84FDD6BD-D6A3-4F41-9837-772C6C881D41}" srcOrd="0" destOrd="0" presId="urn:microsoft.com/office/officeart/2008/layout/SquareAccentList"/>
    <dgm:cxn modelId="{C3C3BAAF-F4E7-4A36-B50A-521292CCCBE1}" type="presParOf" srcId="{84FDD6BD-D6A3-4F41-9837-772C6C881D41}" destId="{E4A46099-8E5F-4AFF-8FEC-3252DEE1448D}" srcOrd="0" destOrd="0" presId="urn:microsoft.com/office/officeart/2008/layout/SquareAccentList"/>
    <dgm:cxn modelId="{C2B8DC62-3FDC-466F-AC37-6B4BCE94DEA0}" type="presParOf" srcId="{84FDD6BD-D6A3-4F41-9837-772C6C881D41}" destId="{F83B04D3-D984-450A-9EF6-436DCBFF8F61}" srcOrd="1" destOrd="0" presId="urn:microsoft.com/office/officeart/2008/layout/SquareAccentList"/>
    <dgm:cxn modelId="{BD7E1036-1E31-4100-9208-0BFB15354494}" type="presParOf" srcId="{84FDD6BD-D6A3-4F41-9837-772C6C881D41}" destId="{4433956E-A220-453D-99BF-3569D896FF52}" srcOrd="2" destOrd="0" presId="urn:microsoft.com/office/officeart/2008/layout/SquareAccentList"/>
    <dgm:cxn modelId="{0564F7EC-E5FF-42C9-A75D-D5411BCCB750}" type="presParOf" srcId="{F668332F-23C7-4021-8530-891CD0813C8E}" destId="{2587AACC-889F-458C-87A5-F5E5D9BE0C67}" srcOrd="1" destOrd="0" presId="urn:microsoft.com/office/officeart/2008/layout/SquareAccentList"/>
    <dgm:cxn modelId="{4213F1BF-2E8D-4620-B8CE-0543C36B3465}" type="presParOf" srcId="{2587AACC-889F-458C-87A5-F5E5D9BE0C67}" destId="{0CA3E5D2-ED3A-4478-9012-D93FDA1456A4}" srcOrd="0" destOrd="0" presId="urn:microsoft.com/office/officeart/2008/layout/SquareAccentList"/>
    <dgm:cxn modelId="{933DA003-6229-4BB8-A2C2-103ADB27F437}" type="presParOf" srcId="{0CA3E5D2-ED3A-4478-9012-D93FDA1456A4}" destId="{898B88A7-AB6A-4F36-B615-6BCC951254B8}" srcOrd="0" destOrd="0" presId="urn:microsoft.com/office/officeart/2008/layout/SquareAccentList"/>
    <dgm:cxn modelId="{11FABF9F-1977-4BD9-915A-FBDCEF8A0B63}" type="presParOf" srcId="{0CA3E5D2-ED3A-4478-9012-D93FDA1456A4}" destId="{CD58F5DC-894B-436B-8A62-956AF9996044}" srcOrd="1" destOrd="0" presId="urn:microsoft.com/office/officeart/2008/layout/SquareAccentList"/>
    <dgm:cxn modelId="{6FD0FC79-FC5D-4A9F-AD4A-5E055EC78921}" type="presParOf" srcId="{2587AACC-889F-458C-87A5-F5E5D9BE0C67}" destId="{80DB75CF-E618-4937-8945-D10BE2408FBD}" srcOrd="1" destOrd="0" presId="urn:microsoft.com/office/officeart/2008/layout/SquareAccentList"/>
    <dgm:cxn modelId="{AEF97EF6-9FE3-4122-8217-CC0613B8982B}" type="presParOf" srcId="{80DB75CF-E618-4937-8945-D10BE2408FBD}" destId="{FDEF4CF0-5E50-49DB-ABBF-BA002790D4AD}" srcOrd="0" destOrd="0" presId="urn:microsoft.com/office/officeart/2008/layout/SquareAccentList"/>
    <dgm:cxn modelId="{38D61A71-10B6-4AB1-A35E-CB4BF53DCC01}" type="presParOf" srcId="{80DB75CF-E618-4937-8945-D10BE2408FBD}" destId="{C3076053-FD1C-4A22-81A6-B79B04D98C6D}" srcOrd="1" destOrd="0" presId="urn:microsoft.com/office/officeart/2008/layout/SquareAccentList"/>
    <dgm:cxn modelId="{EC19CBE0-ABDF-431D-A1A6-4754ADFA648F}" type="presParOf" srcId="{2587AACC-889F-458C-87A5-F5E5D9BE0C67}" destId="{DF9ABBCC-45AB-40CF-8E2A-ABFD09E41B83}" srcOrd="2" destOrd="0" presId="urn:microsoft.com/office/officeart/2008/layout/SquareAccentList"/>
    <dgm:cxn modelId="{092777E1-9C05-4DFA-9C63-B503354B443F}" type="presParOf" srcId="{DF9ABBCC-45AB-40CF-8E2A-ABFD09E41B83}" destId="{1A249384-018F-4F72-BF04-7EDE8E035890}" srcOrd="0" destOrd="0" presId="urn:microsoft.com/office/officeart/2008/layout/SquareAccentList"/>
    <dgm:cxn modelId="{5B5E8954-A259-45B3-8A8E-EFD0B10297C6}" type="presParOf" srcId="{DF9ABBCC-45AB-40CF-8E2A-ABFD09E41B83}" destId="{917A7E22-7B3E-4D41-BB90-976881C21AAD}" srcOrd="1" destOrd="0" presId="urn:microsoft.com/office/officeart/2008/layout/SquareAccentList"/>
    <dgm:cxn modelId="{B0541DF5-35F1-4376-BAD2-F1405E494118}" type="presParOf" srcId="{2587AACC-889F-458C-87A5-F5E5D9BE0C67}" destId="{D2FA6D8F-0BD1-47A6-93F6-F77DBFCE7ED2}" srcOrd="3" destOrd="0" presId="urn:microsoft.com/office/officeart/2008/layout/SquareAccentList"/>
    <dgm:cxn modelId="{55594EE8-F572-4592-9F96-5D96481495F9}" type="presParOf" srcId="{D2FA6D8F-0BD1-47A6-93F6-F77DBFCE7ED2}" destId="{DD67FD8F-1D32-42A5-AA53-E2C7CBA69DCB}" srcOrd="0" destOrd="0" presId="urn:microsoft.com/office/officeart/2008/layout/SquareAccentList"/>
    <dgm:cxn modelId="{B3CF7962-905D-4968-8044-E2E5E68FD173}" type="presParOf" srcId="{D2FA6D8F-0BD1-47A6-93F6-F77DBFCE7ED2}" destId="{D3E21EF7-8552-4889-9AC1-5825C7BF29F5}" srcOrd="1" destOrd="0" presId="urn:microsoft.com/office/officeart/2008/layout/SquareAccentList"/>
    <dgm:cxn modelId="{064674C3-0C5B-454B-AA4E-09D9B6E1954B}" type="presParOf" srcId="{442D8087-7469-4398-BE7C-F346AACC66F3}" destId="{89DE463A-38DA-4C63-8C82-BBE9EBBD73F8}" srcOrd="1" destOrd="0" presId="urn:microsoft.com/office/officeart/2008/layout/SquareAccentList"/>
    <dgm:cxn modelId="{77CE5C8B-F78B-4921-906D-D3A5E179C8EC}" type="presParOf" srcId="{89DE463A-38DA-4C63-8C82-BBE9EBBD73F8}" destId="{58C63348-C6C6-46F4-861E-43A7536F97D6}" srcOrd="0" destOrd="0" presId="urn:microsoft.com/office/officeart/2008/layout/SquareAccentList"/>
    <dgm:cxn modelId="{FC668B89-5AEE-4126-AE60-24E166167297}" type="presParOf" srcId="{58C63348-C6C6-46F4-861E-43A7536F97D6}" destId="{5AF42C53-9001-4841-BDA3-6B81E1868C2F}" srcOrd="0" destOrd="0" presId="urn:microsoft.com/office/officeart/2008/layout/SquareAccentList"/>
    <dgm:cxn modelId="{AE051E19-42DA-4AAD-8066-52F51A2307EF}" type="presParOf" srcId="{58C63348-C6C6-46F4-861E-43A7536F97D6}" destId="{9DE79B66-ABCF-4B5D-970A-3540730B72DC}" srcOrd="1" destOrd="0" presId="urn:microsoft.com/office/officeart/2008/layout/SquareAccentList"/>
    <dgm:cxn modelId="{2B862AC0-5777-413B-8C05-C30DA1D79316}" type="presParOf" srcId="{58C63348-C6C6-46F4-861E-43A7536F97D6}" destId="{E4CCD2A6-2C02-4821-A528-DB1119FE39FF}" srcOrd="2" destOrd="0" presId="urn:microsoft.com/office/officeart/2008/layout/SquareAccentList"/>
    <dgm:cxn modelId="{ACA400CE-28F1-442E-AB03-5C0BC25B57CB}" type="presParOf" srcId="{89DE463A-38DA-4C63-8C82-BBE9EBBD73F8}" destId="{FDFEE2CC-FDA0-4676-BB60-C2A6051B5A93}" srcOrd="1" destOrd="0" presId="urn:microsoft.com/office/officeart/2008/layout/SquareAccentList"/>
    <dgm:cxn modelId="{6B0AF513-E5D0-4823-9599-5F4CEB4133B2}" type="presParOf" srcId="{FDFEE2CC-FDA0-4676-BB60-C2A6051B5A93}" destId="{F7EA41E9-36DB-46A7-AC81-30178C120C02}" srcOrd="0" destOrd="0" presId="urn:microsoft.com/office/officeart/2008/layout/SquareAccentList"/>
    <dgm:cxn modelId="{D62714E7-9C4F-446F-9419-424A97384C3A}" type="presParOf" srcId="{F7EA41E9-36DB-46A7-AC81-30178C120C02}" destId="{0A74439F-4322-4130-BC55-8E994C640AEF}" srcOrd="0" destOrd="0" presId="urn:microsoft.com/office/officeart/2008/layout/SquareAccentList"/>
    <dgm:cxn modelId="{82F1F0C3-1625-467B-83BA-7CA2A260BF54}" type="presParOf" srcId="{F7EA41E9-36DB-46A7-AC81-30178C120C02}" destId="{BA671799-4F92-4D4E-9559-41B1508E69D3}" srcOrd="1" destOrd="0" presId="urn:microsoft.com/office/officeart/2008/layout/SquareAccentList"/>
    <dgm:cxn modelId="{8D2DEC0A-5B33-4D95-B07C-5DED8A585DF3}" type="presParOf" srcId="{FDFEE2CC-FDA0-4676-BB60-C2A6051B5A93}" destId="{7F42D0FC-0767-47C9-9A3F-E5B06C42D1A2}" srcOrd="1" destOrd="0" presId="urn:microsoft.com/office/officeart/2008/layout/SquareAccentList"/>
    <dgm:cxn modelId="{523C3B42-B795-42C7-A879-CC445C215BC0}" type="presParOf" srcId="{7F42D0FC-0767-47C9-9A3F-E5B06C42D1A2}" destId="{85C9A1F1-0E8B-47BD-8491-B7C0AD8E92D3}" srcOrd="0" destOrd="0" presId="urn:microsoft.com/office/officeart/2008/layout/SquareAccentList"/>
    <dgm:cxn modelId="{BCE0D550-59FE-4274-8B74-657805154789}" type="presParOf" srcId="{7F42D0FC-0767-47C9-9A3F-E5B06C42D1A2}" destId="{7C3AD60A-9059-414F-9128-2694A77F9AE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171BF4-6EF1-4C0B-AC46-7200DDC0D4E6}" type="doc">
      <dgm:prSet loTypeId="urn:microsoft.com/office/officeart/2008/layout/Squa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18BC8A50-215E-4974-B18C-AB96EBF97315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SIKERORIENTÁLT</a:t>
          </a:r>
        </a:p>
      </dgm:t>
    </dgm:pt>
    <dgm:pt modelId="{C7FC9F26-727B-4933-BD5A-8FA1BF242762}" type="parTrans" cxnId="{0102F2D4-41A5-406E-8430-F5FBA7936A6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D147D8CE-2BF3-4B42-A32A-D7C32AFF570F}" type="sibTrans" cxnId="{0102F2D4-41A5-406E-8430-F5FBA7936A6F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ED17ACF3-DD72-43B2-B431-1886C6A69E85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szeretnek kockáztatni és próbára tenni önmaguk ügyességét</a:t>
          </a:r>
        </a:p>
      </dgm:t>
    </dgm:pt>
    <dgm:pt modelId="{EB5477F2-2EB7-472D-AB4E-50AA126BD391}" type="parTrans" cxnId="{2504C6A4-2C2D-457B-9ACA-A13E794AE6D4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DCC70904-FEF7-42A8-ADF6-9D58DB5DA0DC}" type="sibTrans" cxnId="{2504C6A4-2C2D-457B-9ACA-A13E794AE6D4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EA23F304-5C3F-400A-8D89-DF94C37A3864}">
      <dgm:prSet phldrT="[Szöveg]"/>
      <dgm:spPr/>
      <dgm:t>
        <a:bodyPr/>
        <a:lstStyle/>
        <a:p>
          <a:r>
            <a:rPr lang="hu-HU" b="1">
              <a:latin typeface="Garamond" panose="02020404030301010803" pitchFamily="18" charset="0"/>
            </a:rPr>
            <a:t>KUDARCKERÜLŐ</a:t>
          </a:r>
        </a:p>
      </dgm:t>
    </dgm:pt>
    <dgm:pt modelId="{46A54A50-03AF-422B-B9DA-D324ACEC8513}" type="parTrans" cxnId="{3538EB54-24B6-423D-B4FF-0EC6B99053D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FD2F4040-D1C9-46B0-97C6-A3F353920295}" type="sibTrans" cxnId="{3538EB54-24B6-423D-B4FF-0EC6B99053D5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48DEA776-6355-4FDD-AAE6-127E425029BD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bizonytalanok önmagukban vagy szorongók</a:t>
          </a:r>
        </a:p>
      </dgm:t>
    </dgm:pt>
    <dgm:pt modelId="{E0667DDB-2D90-4C39-A3E5-1DEBEA10D3C8}" type="parTrans" cxnId="{C05C7CFC-22A4-49A7-A71E-1BA9653E9A79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803AD116-1DA2-4B3B-A7FF-BF69DDB6D5FC}" type="sibTrans" cxnId="{C05C7CFC-22A4-49A7-A71E-1BA9653E9A79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B73DD336-EDDD-441B-9C19-EDEE0CFF0B2A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optimista</a:t>
          </a:r>
        </a:p>
      </dgm:t>
    </dgm:pt>
    <dgm:pt modelId="{AD2F977E-DFF9-482E-AE85-B7CEBE474AA7}" type="parTrans" cxnId="{3FDF1BC1-C4E1-41EA-8190-1BB36FE97914}">
      <dgm:prSet/>
      <dgm:spPr/>
      <dgm:t>
        <a:bodyPr/>
        <a:lstStyle/>
        <a:p>
          <a:endParaRPr lang="hu-HU"/>
        </a:p>
      </dgm:t>
    </dgm:pt>
    <dgm:pt modelId="{094456FC-F02B-4800-8D22-83B4D61D40F9}" type="sibTrans" cxnId="{3FDF1BC1-C4E1-41EA-8190-1BB36FE97914}">
      <dgm:prSet/>
      <dgm:spPr/>
      <dgm:t>
        <a:bodyPr/>
        <a:lstStyle/>
        <a:p>
          <a:endParaRPr lang="hu-HU"/>
        </a:p>
      </dgm:t>
    </dgm:pt>
    <dgm:pt modelId="{259BE72D-FF38-4AB8-8E5D-ACB41922CF2C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kudarc: az erőfeszítés hiánya</a:t>
          </a:r>
        </a:p>
      </dgm:t>
    </dgm:pt>
    <dgm:pt modelId="{67333A57-A4EF-4A50-962C-57E186A61A49}" type="parTrans" cxnId="{A76CDEC7-4DA0-4EA0-895B-384DE4B8D573}">
      <dgm:prSet/>
      <dgm:spPr/>
      <dgm:t>
        <a:bodyPr/>
        <a:lstStyle/>
        <a:p>
          <a:endParaRPr lang="hu-HU"/>
        </a:p>
      </dgm:t>
    </dgm:pt>
    <dgm:pt modelId="{21E7D09B-7B7B-418D-AECA-7CB32BD993D6}" type="sibTrans" cxnId="{A76CDEC7-4DA0-4EA0-895B-384DE4B8D573}">
      <dgm:prSet/>
      <dgm:spPr/>
      <dgm:t>
        <a:bodyPr/>
        <a:lstStyle/>
        <a:p>
          <a:endParaRPr lang="hu-HU"/>
        </a:p>
      </dgm:t>
    </dgm:pt>
    <dgm:pt modelId="{F052327C-8929-4DAF-9981-2F7B23F20512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siker: saját képességeik miatt (belső)</a:t>
          </a:r>
        </a:p>
      </dgm:t>
    </dgm:pt>
    <dgm:pt modelId="{10308041-8FF3-4ED9-A59E-B2E0AB26B1AD}" type="parTrans" cxnId="{64B0B330-74DB-4579-BA16-82D61BBBC40F}">
      <dgm:prSet/>
      <dgm:spPr/>
      <dgm:t>
        <a:bodyPr/>
        <a:lstStyle/>
        <a:p>
          <a:endParaRPr lang="hu-HU"/>
        </a:p>
      </dgm:t>
    </dgm:pt>
    <dgm:pt modelId="{915AC1AE-20D8-4FCB-99DA-9DC9C52928EC}" type="sibTrans" cxnId="{64B0B330-74DB-4579-BA16-82D61BBBC40F}">
      <dgm:prSet/>
      <dgm:spPr/>
      <dgm:t>
        <a:bodyPr/>
        <a:lstStyle/>
        <a:p>
          <a:endParaRPr lang="hu-HU"/>
        </a:p>
      </dgm:t>
    </dgm:pt>
    <dgm:pt modelId="{70C9E826-3EFD-4A9D-95F1-66E7BFC666F3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vagy nagyon könnyű vagy nagyon nehéz feladatot választanak</a:t>
          </a:r>
        </a:p>
      </dgm:t>
    </dgm:pt>
    <dgm:pt modelId="{79ADFB6E-CFE5-421C-A1B1-92B373273BF3}" type="parTrans" cxnId="{7948F1B2-0B6B-4C6C-89AB-4173BDEFC7A1}">
      <dgm:prSet/>
      <dgm:spPr/>
      <dgm:t>
        <a:bodyPr/>
        <a:lstStyle/>
        <a:p>
          <a:endParaRPr lang="hu-HU"/>
        </a:p>
      </dgm:t>
    </dgm:pt>
    <dgm:pt modelId="{7F535512-DF19-4D17-8A27-333F1CE24C31}" type="sibTrans" cxnId="{7948F1B2-0B6B-4C6C-89AB-4173BDEFC7A1}">
      <dgm:prSet/>
      <dgm:spPr/>
      <dgm:t>
        <a:bodyPr/>
        <a:lstStyle/>
        <a:p>
          <a:endParaRPr lang="hu-HU"/>
        </a:p>
      </dgm:t>
    </dgm:pt>
    <dgm:pt modelId="{7A871B94-B67D-41C2-A06F-6BC5A9A3024C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kudarc: képesség hiánya</a:t>
          </a:r>
        </a:p>
      </dgm:t>
    </dgm:pt>
    <dgm:pt modelId="{B380EDC5-FE4F-4FFD-AB51-4B1D363287D4}" type="parTrans" cxnId="{F813531B-C40B-4714-8750-B415C4CB602C}">
      <dgm:prSet/>
      <dgm:spPr/>
      <dgm:t>
        <a:bodyPr/>
        <a:lstStyle/>
        <a:p>
          <a:endParaRPr lang="hu-HU"/>
        </a:p>
      </dgm:t>
    </dgm:pt>
    <dgm:pt modelId="{527797CB-3CBC-4D1C-9518-8FC72E1643A8}" type="sibTrans" cxnId="{F813531B-C40B-4714-8750-B415C4CB602C}">
      <dgm:prSet/>
      <dgm:spPr/>
      <dgm:t>
        <a:bodyPr/>
        <a:lstStyle/>
        <a:p>
          <a:endParaRPr lang="hu-HU"/>
        </a:p>
      </dgm:t>
    </dgm:pt>
    <dgm:pt modelId="{70228B4E-BCFD-4AA2-84B3-2AFAB98450E1}">
      <dgm:prSet phldrT="[Szöveg]"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siker: szerencse miatt van (külső)</a:t>
          </a:r>
        </a:p>
      </dgm:t>
    </dgm:pt>
    <dgm:pt modelId="{015D0408-3B11-4E4D-B03E-4EACE5FC6C49}" type="parTrans" cxnId="{01C6F32E-115D-45A6-9D37-2039769FA86F}">
      <dgm:prSet/>
      <dgm:spPr/>
      <dgm:t>
        <a:bodyPr/>
        <a:lstStyle/>
        <a:p>
          <a:endParaRPr lang="hu-HU"/>
        </a:p>
      </dgm:t>
    </dgm:pt>
    <dgm:pt modelId="{E810013C-CA50-4403-9903-B5145156B18F}" type="sibTrans" cxnId="{01C6F32E-115D-45A6-9D37-2039769FA86F}">
      <dgm:prSet/>
      <dgm:spPr/>
      <dgm:t>
        <a:bodyPr/>
        <a:lstStyle/>
        <a:p>
          <a:endParaRPr lang="hu-HU"/>
        </a:p>
      </dgm:t>
    </dgm:pt>
    <dgm:pt modelId="{4EE43D9D-72B7-46C6-8A0F-1A60B845F76B}" type="pres">
      <dgm:prSet presAssocID="{1D171BF4-6EF1-4C0B-AC46-7200DDC0D4E6}" presName="layout" presStyleCnt="0">
        <dgm:presLayoutVars>
          <dgm:chMax/>
          <dgm:chPref/>
          <dgm:dir/>
          <dgm:resizeHandles/>
        </dgm:presLayoutVars>
      </dgm:prSet>
      <dgm:spPr/>
    </dgm:pt>
    <dgm:pt modelId="{3167CB21-E710-4F7F-BFBE-192C2BD062ED}" type="pres">
      <dgm:prSet presAssocID="{18BC8A50-215E-4974-B18C-AB96EBF97315}" presName="root" presStyleCnt="0">
        <dgm:presLayoutVars>
          <dgm:chMax/>
          <dgm:chPref/>
        </dgm:presLayoutVars>
      </dgm:prSet>
      <dgm:spPr/>
    </dgm:pt>
    <dgm:pt modelId="{703F45B8-3DF8-4C51-AA44-B4283EE65815}" type="pres">
      <dgm:prSet presAssocID="{18BC8A50-215E-4974-B18C-AB96EBF97315}" presName="rootComposite" presStyleCnt="0">
        <dgm:presLayoutVars/>
      </dgm:prSet>
      <dgm:spPr/>
    </dgm:pt>
    <dgm:pt modelId="{A38718BE-B0CD-4995-8DAC-F8EFF4DD3553}" type="pres">
      <dgm:prSet presAssocID="{18BC8A50-215E-4974-B18C-AB96EBF97315}" presName="ParentAccent" presStyleLbl="alignNode1" presStyleIdx="0" presStyleCnt="2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</dgm:spPr>
    </dgm:pt>
    <dgm:pt modelId="{7EB01CFF-17B2-40FF-97F1-69C15F93F309}" type="pres">
      <dgm:prSet presAssocID="{18BC8A50-215E-4974-B18C-AB96EBF97315}" presName="ParentSmallAccent" presStyleLbl="fgAcc1" presStyleIdx="0" presStyleCnt="2"/>
      <dgm:spPr/>
    </dgm:pt>
    <dgm:pt modelId="{EE72BEA3-680A-4507-8C25-5C797F3348ED}" type="pres">
      <dgm:prSet presAssocID="{18BC8A50-215E-4974-B18C-AB96EBF97315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597B9568-4FC8-418A-89A2-F6FB99E847D4}" type="pres">
      <dgm:prSet presAssocID="{18BC8A50-215E-4974-B18C-AB96EBF97315}" presName="childShape" presStyleCnt="0">
        <dgm:presLayoutVars>
          <dgm:chMax val="0"/>
          <dgm:chPref val="0"/>
        </dgm:presLayoutVars>
      </dgm:prSet>
      <dgm:spPr/>
    </dgm:pt>
    <dgm:pt modelId="{4DE2B34D-1DB6-4821-855D-7768A0D5AB8A}" type="pres">
      <dgm:prSet presAssocID="{ED17ACF3-DD72-43B2-B431-1886C6A69E85}" presName="childComposite" presStyleCnt="0">
        <dgm:presLayoutVars>
          <dgm:chMax val="0"/>
          <dgm:chPref val="0"/>
        </dgm:presLayoutVars>
      </dgm:prSet>
      <dgm:spPr/>
    </dgm:pt>
    <dgm:pt modelId="{63872195-0933-4D8B-A422-FF938B49FE53}" type="pres">
      <dgm:prSet presAssocID="{ED17ACF3-DD72-43B2-B431-1886C6A69E85}" presName="ChildAccent" presStyleLbl="solidFgAcc1" presStyleIdx="0" presStyleCnt="8"/>
      <dgm:spPr/>
    </dgm:pt>
    <dgm:pt modelId="{F59CFC01-2E54-48BA-B7BE-6D594E7E7926}" type="pres">
      <dgm:prSet presAssocID="{ED17ACF3-DD72-43B2-B431-1886C6A69E85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FB82B815-23D3-4670-A442-C5B60495F71E}" type="pres">
      <dgm:prSet presAssocID="{B73DD336-EDDD-441B-9C19-EDEE0CFF0B2A}" presName="childComposite" presStyleCnt="0">
        <dgm:presLayoutVars>
          <dgm:chMax val="0"/>
          <dgm:chPref val="0"/>
        </dgm:presLayoutVars>
      </dgm:prSet>
      <dgm:spPr/>
    </dgm:pt>
    <dgm:pt modelId="{AEA1B238-48C2-48A2-8711-8C031DA66A06}" type="pres">
      <dgm:prSet presAssocID="{B73DD336-EDDD-441B-9C19-EDEE0CFF0B2A}" presName="ChildAccent" presStyleLbl="solidFgAcc1" presStyleIdx="1" presStyleCnt="8"/>
      <dgm:spPr/>
    </dgm:pt>
    <dgm:pt modelId="{A4C5939E-9176-4F40-8D59-4506BDE3AA02}" type="pres">
      <dgm:prSet presAssocID="{B73DD336-EDDD-441B-9C19-EDEE0CFF0B2A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B54B20E7-AE3F-49FA-95E1-7444F5B8DB62}" type="pres">
      <dgm:prSet presAssocID="{259BE72D-FF38-4AB8-8E5D-ACB41922CF2C}" presName="childComposite" presStyleCnt="0">
        <dgm:presLayoutVars>
          <dgm:chMax val="0"/>
          <dgm:chPref val="0"/>
        </dgm:presLayoutVars>
      </dgm:prSet>
      <dgm:spPr/>
    </dgm:pt>
    <dgm:pt modelId="{7455B415-79C1-4017-A829-39B5D6EE95FF}" type="pres">
      <dgm:prSet presAssocID="{259BE72D-FF38-4AB8-8E5D-ACB41922CF2C}" presName="ChildAccent" presStyleLbl="solidFgAcc1" presStyleIdx="2" presStyleCnt="8"/>
      <dgm:spPr/>
    </dgm:pt>
    <dgm:pt modelId="{B58D9FB2-CC3E-4181-B7E0-4713268E9292}" type="pres">
      <dgm:prSet presAssocID="{259BE72D-FF38-4AB8-8E5D-ACB41922CF2C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2747A998-B484-4E4C-9ACB-73C95780B2A7}" type="pres">
      <dgm:prSet presAssocID="{F052327C-8929-4DAF-9981-2F7B23F20512}" presName="childComposite" presStyleCnt="0">
        <dgm:presLayoutVars>
          <dgm:chMax val="0"/>
          <dgm:chPref val="0"/>
        </dgm:presLayoutVars>
      </dgm:prSet>
      <dgm:spPr/>
    </dgm:pt>
    <dgm:pt modelId="{19F07014-72FD-4415-8B90-7BB81252DB96}" type="pres">
      <dgm:prSet presAssocID="{F052327C-8929-4DAF-9981-2F7B23F20512}" presName="ChildAccent" presStyleLbl="solidFgAcc1" presStyleIdx="3" presStyleCnt="8"/>
      <dgm:spPr/>
    </dgm:pt>
    <dgm:pt modelId="{233CA4B0-90EC-4BC3-BD93-EA7587F09638}" type="pres">
      <dgm:prSet presAssocID="{F052327C-8929-4DAF-9981-2F7B23F20512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379C4EE1-C1B5-41CF-9CC1-D02419F53E57}" type="pres">
      <dgm:prSet presAssocID="{EA23F304-5C3F-400A-8D89-DF94C37A3864}" presName="root" presStyleCnt="0">
        <dgm:presLayoutVars>
          <dgm:chMax/>
          <dgm:chPref/>
        </dgm:presLayoutVars>
      </dgm:prSet>
      <dgm:spPr/>
    </dgm:pt>
    <dgm:pt modelId="{806F948B-0C72-4F21-8A3E-AEB458295167}" type="pres">
      <dgm:prSet presAssocID="{EA23F304-5C3F-400A-8D89-DF94C37A3864}" presName="rootComposite" presStyleCnt="0">
        <dgm:presLayoutVars/>
      </dgm:prSet>
      <dgm:spPr/>
    </dgm:pt>
    <dgm:pt modelId="{C64E9EB1-3C6C-406E-89CF-DE00D8A49AA2}" type="pres">
      <dgm:prSet presAssocID="{EA23F304-5C3F-400A-8D89-DF94C37A3864}" presName="ParentAccent" presStyleLbl="alignNode1" presStyleIdx="1" presStyleCnt="2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</dgm:spPr>
    </dgm:pt>
    <dgm:pt modelId="{99C1C539-9337-413A-8E25-3F00C311CFE4}" type="pres">
      <dgm:prSet presAssocID="{EA23F304-5C3F-400A-8D89-DF94C37A3864}" presName="ParentSmallAccent" presStyleLbl="fgAcc1" presStyleIdx="1" presStyleCnt="2"/>
      <dgm:spPr/>
    </dgm:pt>
    <dgm:pt modelId="{91BE1E80-DFA7-47BD-A556-DA2518C2E0E5}" type="pres">
      <dgm:prSet presAssocID="{EA23F304-5C3F-400A-8D89-DF94C37A3864}" presName="Parent" presStyleLbl="revTx" presStyleIdx="5" presStyleCnt="10">
        <dgm:presLayoutVars>
          <dgm:chMax/>
          <dgm:chPref val="4"/>
          <dgm:bulletEnabled val="1"/>
        </dgm:presLayoutVars>
      </dgm:prSet>
      <dgm:spPr/>
    </dgm:pt>
    <dgm:pt modelId="{DAA8B816-422F-4439-9A2D-167AB5B61BBA}" type="pres">
      <dgm:prSet presAssocID="{EA23F304-5C3F-400A-8D89-DF94C37A3864}" presName="childShape" presStyleCnt="0">
        <dgm:presLayoutVars>
          <dgm:chMax val="0"/>
          <dgm:chPref val="0"/>
        </dgm:presLayoutVars>
      </dgm:prSet>
      <dgm:spPr/>
    </dgm:pt>
    <dgm:pt modelId="{33463E23-9809-475A-AF35-57BD1778FA88}" type="pres">
      <dgm:prSet presAssocID="{48DEA776-6355-4FDD-AAE6-127E425029BD}" presName="childComposite" presStyleCnt="0">
        <dgm:presLayoutVars>
          <dgm:chMax val="0"/>
          <dgm:chPref val="0"/>
        </dgm:presLayoutVars>
      </dgm:prSet>
      <dgm:spPr/>
    </dgm:pt>
    <dgm:pt modelId="{99AC53EA-2738-444B-B8FF-0CFB5C84B714}" type="pres">
      <dgm:prSet presAssocID="{48DEA776-6355-4FDD-AAE6-127E425029BD}" presName="ChildAccent" presStyleLbl="solidFgAcc1" presStyleIdx="4" presStyleCnt="8"/>
      <dgm:spPr/>
    </dgm:pt>
    <dgm:pt modelId="{5BDEBEA2-2BC8-47C9-8EA8-90282E941538}" type="pres">
      <dgm:prSet presAssocID="{48DEA776-6355-4FDD-AAE6-127E425029BD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C868125B-DCCD-4DBB-9EDE-38F7A0F21154}" type="pres">
      <dgm:prSet presAssocID="{70C9E826-3EFD-4A9D-95F1-66E7BFC666F3}" presName="childComposite" presStyleCnt="0">
        <dgm:presLayoutVars>
          <dgm:chMax val="0"/>
          <dgm:chPref val="0"/>
        </dgm:presLayoutVars>
      </dgm:prSet>
      <dgm:spPr/>
    </dgm:pt>
    <dgm:pt modelId="{A23B2C51-FA3F-404E-A8FA-5D543AB9EA84}" type="pres">
      <dgm:prSet presAssocID="{70C9E826-3EFD-4A9D-95F1-66E7BFC666F3}" presName="ChildAccent" presStyleLbl="solidFgAcc1" presStyleIdx="5" presStyleCnt="8"/>
      <dgm:spPr/>
    </dgm:pt>
    <dgm:pt modelId="{9E12C18A-E083-4721-B658-586A15773FF0}" type="pres">
      <dgm:prSet presAssocID="{70C9E826-3EFD-4A9D-95F1-66E7BFC666F3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39CC33BF-3C4F-4C57-A937-5164F0DFA2F2}" type="pres">
      <dgm:prSet presAssocID="{7A871B94-B67D-41C2-A06F-6BC5A9A3024C}" presName="childComposite" presStyleCnt="0">
        <dgm:presLayoutVars>
          <dgm:chMax val="0"/>
          <dgm:chPref val="0"/>
        </dgm:presLayoutVars>
      </dgm:prSet>
      <dgm:spPr/>
    </dgm:pt>
    <dgm:pt modelId="{BD3A6227-C17D-4372-8032-390A2C2B7E00}" type="pres">
      <dgm:prSet presAssocID="{7A871B94-B67D-41C2-A06F-6BC5A9A3024C}" presName="ChildAccent" presStyleLbl="solidFgAcc1" presStyleIdx="6" presStyleCnt="8"/>
      <dgm:spPr/>
    </dgm:pt>
    <dgm:pt modelId="{A1CF31D9-9C74-4448-9461-73325099EA1B}" type="pres">
      <dgm:prSet presAssocID="{7A871B94-B67D-41C2-A06F-6BC5A9A3024C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A4EE0E69-52CD-40B7-B458-4BE358ECC629}" type="pres">
      <dgm:prSet presAssocID="{70228B4E-BCFD-4AA2-84B3-2AFAB98450E1}" presName="childComposite" presStyleCnt="0">
        <dgm:presLayoutVars>
          <dgm:chMax val="0"/>
          <dgm:chPref val="0"/>
        </dgm:presLayoutVars>
      </dgm:prSet>
      <dgm:spPr/>
    </dgm:pt>
    <dgm:pt modelId="{18796185-0F9A-4168-94AB-3B81653C0028}" type="pres">
      <dgm:prSet presAssocID="{70228B4E-BCFD-4AA2-84B3-2AFAB98450E1}" presName="ChildAccent" presStyleLbl="solidFgAcc1" presStyleIdx="7" presStyleCnt="8"/>
      <dgm:spPr/>
    </dgm:pt>
    <dgm:pt modelId="{1E20D2E1-71A6-465D-BF0F-21D464DD0AEC}" type="pres">
      <dgm:prSet presAssocID="{70228B4E-BCFD-4AA2-84B3-2AFAB98450E1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A2720A0A-D0B5-438E-BA6E-58D861AD1418}" type="presOf" srcId="{70228B4E-BCFD-4AA2-84B3-2AFAB98450E1}" destId="{1E20D2E1-71A6-465D-BF0F-21D464DD0AEC}" srcOrd="0" destOrd="0" presId="urn:microsoft.com/office/officeart/2008/layout/SquareAccentList"/>
    <dgm:cxn modelId="{C07F950E-777C-438F-956C-7F7E5559CF18}" type="presOf" srcId="{48DEA776-6355-4FDD-AAE6-127E425029BD}" destId="{5BDEBEA2-2BC8-47C9-8EA8-90282E941538}" srcOrd="0" destOrd="0" presId="urn:microsoft.com/office/officeart/2008/layout/SquareAccentList"/>
    <dgm:cxn modelId="{F813531B-C40B-4714-8750-B415C4CB602C}" srcId="{EA23F304-5C3F-400A-8D89-DF94C37A3864}" destId="{7A871B94-B67D-41C2-A06F-6BC5A9A3024C}" srcOrd="2" destOrd="0" parTransId="{B380EDC5-FE4F-4FFD-AB51-4B1D363287D4}" sibTransId="{527797CB-3CBC-4D1C-9518-8FC72E1643A8}"/>
    <dgm:cxn modelId="{01C6F32E-115D-45A6-9D37-2039769FA86F}" srcId="{EA23F304-5C3F-400A-8D89-DF94C37A3864}" destId="{70228B4E-BCFD-4AA2-84B3-2AFAB98450E1}" srcOrd="3" destOrd="0" parTransId="{015D0408-3B11-4E4D-B03E-4EACE5FC6C49}" sibTransId="{E810013C-CA50-4403-9903-B5145156B18F}"/>
    <dgm:cxn modelId="{64B0B330-74DB-4579-BA16-82D61BBBC40F}" srcId="{18BC8A50-215E-4974-B18C-AB96EBF97315}" destId="{F052327C-8929-4DAF-9981-2F7B23F20512}" srcOrd="3" destOrd="0" parTransId="{10308041-8FF3-4ED9-A59E-B2E0AB26B1AD}" sibTransId="{915AC1AE-20D8-4FCB-99DA-9DC9C52928EC}"/>
    <dgm:cxn modelId="{B7DC8C45-7A63-49B7-B18D-934AD6E6BF87}" type="presOf" srcId="{F052327C-8929-4DAF-9981-2F7B23F20512}" destId="{233CA4B0-90EC-4BC3-BD93-EA7587F09638}" srcOrd="0" destOrd="0" presId="urn:microsoft.com/office/officeart/2008/layout/SquareAccentList"/>
    <dgm:cxn modelId="{1E34AD6C-4B07-44A1-AC78-6FBFB500ED76}" type="presOf" srcId="{EA23F304-5C3F-400A-8D89-DF94C37A3864}" destId="{91BE1E80-DFA7-47BD-A556-DA2518C2E0E5}" srcOrd="0" destOrd="0" presId="urn:microsoft.com/office/officeart/2008/layout/SquareAccentList"/>
    <dgm:cxn modelId="{3538EB54-24B6-423D-B4FF-0EC6B99053D5}" srcId="{1D171BF4-6EF1-4C0B-AC46-7200DDC0D4E6}" destId="{EA23F304-5C3F-400A-8D89-DF94C37A3864}" srcOrd="1" destOrd="0" parTransId="{46A54A50-03AF-422B-B9DA-D324ACEC8513}" sibTransId="{FD2F4040-D1C9-46B0-97C6-A3F353920295}"/>
    <dgm:cxn modelId="{5303D88B-5A45-4AD7-B22C-93F7F5C31AFD}" type="presOf" srcId="{ED17ACF3-DD72-43B2-B431-1886C6A69E85}" destId="{F59CFC01-2E54-48BA-B7BE-6D594E7E7926}" srcOrd="0" destOrd="0" presId="urn:microsoft.com/office/officeart/2008/layout/SquareAccentList"/>
    <dgm:cxn modelId="{2504C6A4-2C2D-457B-9ACA-A13E794AE6D4}" srcId="{18BC8A50-215E-4974-B18C-AB96EBF97315}" destId="{ED17ACF3-DD72-43B2-B431-1886C6A69E85}" srcOrd="0" destOrd="0" parTransId="{EB5477F2-2EB7-472D-AB4E-50AA126BD391}" sibTransId="{DCC70904-FEF7-42A8-ADF6-9D58DB5DA0DC}"/>
    <dgm:cxn modelId="{34FFCFA5-A7AF-4A89-865F-11DC35C141DD}" type="presOf" srcId="{7A871B94-B67D-41C2-A06F-6BC5A9A3024C}" destId="{A1CF31D9-9C74-4448-9461-73325099EA1B}" srcOrd="0" destOrd="0" presId="urn:microsoft.com/office/officeart/2008/layout/SquareAccentList"/>
    <dgm:cxn modelId="{ACA3B0B1-CF82-440D-94A8-FC1EB7AB76D9}" type="presOf" srcId="{70C9E826-3EFD-4A9D-95F1-66E7BFC666F3}" destId="{9E12C18A-E083-4721-B658-586A15773FF0}" srcOrd="0" destOrd="0" presId="urn:microsoft.com/office/officeart/2008/layout/SquareAccentList"/>
    <dgm:cxn modelId="{7948F1B2-0B6B-4C6C-89AB-4173BDEFC7A1}" srcId="{EA23F304-5C3F-400A-8D89-DF94C37A3864}" destId="{70C9E826-3EFD-4A9D-95F1-66E7BFC666F3}" srcOrd="1" destOrd="0" parTransId="{79ADFB6E-CFE5-421C-A1B1-92B373273BF3}" sibTransId="{7F535512-DF19-4D17-8A27-333F1CE24C31}"/>
    <dgm:cxn modelId="{3FDF1BC1-C4E1-41EA-8190-1BB36FE97914}" srcId="{18BC8A50-215E-4974-B18C-AB96EBF97315}" destId="{B73DD336-EDDD-441B-9C19-EDEE0CFF0B2A}" srcOrd="1" destOrd="0" parTransId="{AD2F977E-DFF9-482E-AE85-B7CEBE474AA7}" sibTransId="{094456FC-F02B-4800-8D22-83B4D61D40F9}"/>
    <dgm:cxn modelId="{A76CDEC7-4DA0-4EA0-895B-384DE4B8D573}" srcId="{18BC8A50-215E-4974-B18C-AB96EBF97315}" destId="{259BE72D-FF38-4AB8-8E5D-ACB41922CF2C}" srcOrd="2" destOrd="0" parTransId="{67333A57-A4EF-4A50-962C-57E186A61A49}" sibTransId="{21E7D09B-7B7B-418D-AECA-7CB32BD993D6}"/>
    <dgm:cxn modelId="{D99D1DD0-7E86-4641-A623-D9784475D88E}" type="presOf" srcId="{18BC8A50-215E-4974-B18C-AB96EBF97315}" destId="{EE72BEA3-680A-4507-8C25-5C797F3348ED}" srcOrd="0" destOrd="0" presId="urn:microsoft.com/office/officeart/2008/layout/SquareAccentList"/>
    <dgm:cxn modelId="{0102F2D4-41A5-406E-8430-F5FBA7936A6F}" srcId="{1D171BF4-6EF1-4C0B-AC46-7200DDC0D4E6}" destId="{18BC8A50-215E-4974-B18C-AB96EBF97315}" srcOrd="0" destOrd="0" parTransId="{C7FC9F26-727B-4933-BD5A-8FA1BF242762}" sibTransId="{D147D8CE-2BF3-4B42-A32A-D7C32AFF570F}"/>
    <dgm:cxn modelId="{AEF110DF-3D39-4547-AC37-1C95AF0C7221}" type="presOf" srcId="{259BE72D-FF38-4AB8-8E5D-ACB41922CF2C}" destId="{B58D9FB2-CC3E-4181-B7E0-4713268E9292}" srcOrd="0" destOrd="0" presId="urn:microsoft.com/office/officeart/2008/layout/SquareAccentList"/>
    <dgm:cxn modelId="{65EC2CEC-8ECF-4E54-B85D-B64148AF0F94}" type="presOf" srcId="{B73DD336-EDDD-441B-9C19-EDEE0CFF0B2A}" destId="{A4C5939E-9176-4F40-8D59-4506BDE3AA02}" srcOrd="0" destOrd="0" presId="urn:microsoft.com/office/officeart/2008/layout/SquareAccentList"/>
    <dgm:cxn modelId="{AD5772F2-8260-4C72-BEC9-61204A2EA97D}" type="presOf" srcId="{1D171BF4-6EF1-4C0B-AC46-7200DDC0D4E6}" destId="{4EE43D9D-72B7-46C6-8A0F-1A60B845F76B}" srcOrd="0" destOrd="0" presId="urn:microsoft.com/office/officeart/2008/layout/SquareAccentList"/>
    <dgm:cxn modelId="{C05C7CFC-22A4-49A7-A71E-1BA9653E9A79}" srcId="{EA23F304-5C3F-400A-8D89-DF94C37A3864}" destId="{48DEA776-6355-4FDD-AAE6-127E425029BD}" srcOrd="0" destOrd="0" parTransId="{E0667DDB-2D90-4C39-A3E5-1DEBEA10D3C8}" sibTransId="{803AD116-1DA2-4B3B-A7FF-BF69DDB6D5FC}"/>
    <dgm:cxn modelId="{5F623319-4E44-482F-9E43-055BF0CDE5E6}" type="presParOf" srcId="{4EE43D9D-72B7-46C6-8A0F-1A60B845F76B}" destId="{3167CB21-E710-4F7F-BFBE-192C2BD062ED}" srcOrd="0" destOrd="0" presId="urn:microsoft.com/office/officeart/2008/layout/SquareAccentList"/>
    <dgm:cxn modelId="{46DBCEB0-B68C-45AD-AB0E-DCF0C8827D02}" type="presParOf" srcId="{3167CB21-E710-4F7F-BFBE-192C2BD062ED}" destId="{703F45B8-3DF8-4C51-AA44-B4283EE65815}" srcOrd="0" destOrd="0" presId="urn:microsoft.com/office/officeart/2008/layout/SquareAccentList"/>
    <dgm:cxn modelId="{52835F55-FB15-48A8-891D-BDD61D55CBDC}" type="presParOf" srcId="{703F45B8-3DF8-4C51-AA44-B4283EE65815}" destId="{A38718BE-B0CD-4995-8DAC-F8EFF4DD3553}" srcOrd="0" destOrd="0" presId="urn:microsoft.com/office/officeart/2008/layout/SquareAccentList"/>
    <dgm:cxn modelId="{427C2C49-B2D3-4D4A-BF6F-5312E02C83F7}" type="presParOf" srcId="{703F45B8-3DF8-4C51-AA44-B4283EE65815}" destId="{7EB01CFF-17B2-40FF-97F1-69C15F93F309}" srcOrd="1" destOrd="0" presId="urn:microsoft.com/office/officeart/2008/layout/SquareAccentList"/>
    <dgm:cxn modelId="{0F962604-DE9F-4374-A11F-2FA22D6BC47F}" type="presParOf" srcId="{703F45B8-3DF8-4C51-AA44-B4283EE65815}" destId="{EE72BEA3-680A-4507-8C25-5C797F3348ED}" srcOrd="2" destOrd="0" presId="urn:microsoft.com/office/officeart/2008/layout/SquareAccentList"/>
    <dgm:cxn modelId="{AE5E6A1B-FD4A-4932-A34D-B151E9CCAB50}" type="presParOf" srcId="{3167CB21-E710-4F7F-BFBE-192C2BD062ED}" destId="{597B9568-4FC8-418A-89A2-F6FB99E847D4}" srcOrd="1" destOrd="0" presId="urn:microsoft.com/office/officeart/2008/layout/SquareAccentList"/>
    <dgm:cxn modelId="{3264DE63-4125-41BB-8FCC-247D6A8DEED8}" type="presParOf" srcId="{597B9568-4FC8-418A-89A2-F6FB99E847D4}" destId="{4DE2B34D-1DB6-4821-855D-7768A0D5AB8A}" srcOrd="0" destOrd="0" presId="urn:microsoft.com/office/officeart/2008/layout/SquareAccentList"/>
    <dgm:cxn modelId="{E36CC6C0-E870-4D58-9292-F3D8D333D2FC}" type="presParOf" srcId="{4DE2B34D-1DB6-4821-855D-7768A0D5AB8A}" destId="{63872195-0933-4D8B-A422-FF938B49FE53}" srcOrd="0" destOrd="0" presId="urn:microsoft.com/office/officeart/2008/layout/SquareAccentList"/>
    <dgm:cxn modelId="{0A5FCD63-87CC-43B2-BB6B-21111E6C9BB9}" type="presParOf" srcId="{4DE2B34D-1DB6-4821-855D-7768A0D5AB8A}" destId="{F59CFC01-2E54-48BA-B7BE-6D594E7E7926}" srcOrd="1" destOrd="0" presId="urn:microsoft.com/office/officeart/2008/layout/SquareAccentList"/>
    <dgm:cxn modelId="{F0160EEA-7F0C-4B7F-B139-4A3BA22F6EDB}" type="presParOf" srcId="{597B9568-4FC8-418A-89A2-F6FB99E847D4}" destId="{FB82B815-23D3-4670-A442-C5B60495F71E}" srcOrd="1" destOrd="0" presId="urn:microsoft.com/office/officeart/2008/layout/SquareAccentList"/>
    <dgm:cxn modelId="{B8A3200D-B665-4BBB-B246-53681AC692EA}" type="presParOf" srcId="{FB82B815-23D3-4670-A442-C5B60495F71E}" destId="{AEA1B238-48C2-48A2-8711-8C031DA66A06}" srcOrd="0" destOrd="0" presId="urn:microsoft.com/office/officeart/2008/layout/SquareAccentList"/>
    <dgm:cxn modelId="{AFAE0413-D30B-4BA4-9EA6-F46810B9EC77}" type="presParOf" srcId="{FB82B815-23D3-4670-A442-C5B60495F71E}" destId="{A4C5939E-9176-4F40-8D59-4506BDE3AA02}" srcOrd="1" destOrd="0" presId="urn:microsoft.com/office/officeart/2008/layout/SquareAccentList"/>
    <dgm:cxn modelId="{1EB6FB7E-6CCD-4560-AE22-D2F4AA7AA1FF}" type="presParOf" srcId="{597B9568-4FC8-418A-89A2-F6FB99E847D4}" destId="{B54B20E7-AE3F-49FA-95E1-7444F5B8DB62}" srcOrd="2" destOrd="0" presId="urn:microsoft.com/office/officeart/2008/layout/SquareAccentList"/>
    <dgm:cxn modelId="{B5A04A8B-32C3-4ACB-97AC-218A46EAE431}" type="presParOf" srcId="{B54B20E7-AE3F-49FA-95E1-7444F5B8DB62}" destId="{7455B415-79C1-4017-A829-39B5D6EE95FF}" srcOrd="0" destOrd="0" presId="urn:microsoft.com/office/officeart/2008/layout/SquareAccentList"/>
    <dgm:cxn modelId="{2C06E7F4-397A-4AF9-8B0A-C984FDAF4FE6}" type="presParOf" srcId="{B54B20E7-AE3F-49FA-95E1-7444F5B8DB62}" destId="{B58D9FB2-CC3E-4181-B7E0-4713268E9292}" srcOrd="1" destOrd="0" presId="urn:microsoft.com/office/officeart/2008/layout/SquareAccentList"/>
    <dgm:cxn modelId="{72D59BBB-CB15-4209-BC8F-E4A3D6E44BC2}" type="presParOf" srcId="{597B9568-4FC8-418A-89A2-F6FB99E847D4}" destId="{2747A998-B484-4E4C-9ACB-73C95780B2A7}" srcOrd="3" destOrd="0" presId="urn:microsoft.com/office/officeart/2008/layout/SquareAccentList"/>
    <dgm:cxn modelId="{A62C378B-9242-40C2-B988-73C89433D2F3}" type="presParOf" srcId="{2747A998-B484-4E4C-9ACB-73C95780B2A7}" destId="{19F07014-72FD-4415-8B90-7BB81252DB96}" srcOrd="0" destOrd="0" presId="urn:microsoft.com/office/officeart/2008/layout/SquareAccentList"/>
    <dgm:cxn modelId="{9D40762F-CE2D-42F2-A16E-32E67C5C5440}" type="presParOf" srcId="{2747A998-B484-4E4C-9ACB-73C95780B2A7}" destId="{233CA4B0-90EC-4BC3-BD93-EA7587F09638}" srcOrd="1" destOrd="0" presId="urn:microsoft.com/office/officeart/2008/layout/SquareAccentList"/>
    <dgm:cxn modelId="{4E0E7BC7-0AF0-4269-8CC8-2C84F887CE9B}" type="presParOf" srcId="{4EE43D9D-72B7-46C6-8A0F-1A60B845F76B}" destId="{379C4EE1-C1B5-41CF-9CC1-D02419F53E57}" srcOrd="1" destOrd="0" presId="urn:microsoft.com/office/officeart/2008/layout/SquareAccentList"/>
    <dgm:cxn modelId="{18035652-2922-4CCD-8F31-305977966B7E}" type="presParOf" srcId="{379C4EE1-C1B5-41CF-9CC1-D02419F53E57}" destId="{806F948B-0C72-4F21-8A3E-AEB458295167}" srcOrd="0" destOrd="0" presId="urn:microsoft.com/office/officeart/2008/layout/SquareAccentList"/>
    <dgm:cxn modelId="{9737B2D7-2712-4C6F-B200-B361BC6E8324}" type="presParOf" srcId="{806F948B-0C72-4F21-8A3E-AEB458295167}" destId="{C64E9EB1-3C6C-406E-89CF-DE00D8A49AA2}" srcOrd="0" destOrd="0" presId="urn:microsoft.com/office/officeart/2008/layout/SquareAccentList"/>
    <dgm:cxn modelId="{9D3125BA-E32F-4EE9-9A09-F0711C753C86}" type="presParOf" srcId="{806F948B-0C72-4F21-8A3E-AEB458295167}" destId="{99C1C539-9337-413A-8E25-3F00C311CFE4}" srcOrd="1" destOrd="0" presId="urn:microsoft.com/office/officeart/2008/layout/SquareAccentList"/>
    <dgm:cxn modelId="{584B03D9-C4F4-4C09-AF97-7355E063E87C}" type="presParOf" srcId="{806F948B-0C72-4F21-8A3E-AEB458295167}" destId="{91BE1E80-DFA7-47BD-A556-DA2518C2E0E5}" srcOrd="2" destOrd="0" presId="urn:microsoft.com/office/officeart/2008/layout/SquareAccentList"/>
    <dgm:cxn modelId="{08611618-9794-421E-8908-E274EE5B7F85}" type="presParOf" srcId="{379C4EE1-C1B5-41CF-9CC1-D02419F53E57}" destId="{DAA8B816-422F-4439-9A2D-167AB5B61BBA}" srcOrd="1" destOrd="0" presId="urn:microsoft.com/office/officeart/2008/layout/SquareAccentList"/>
    <dgm:cxn modelId="{14C1E940-BFC1-4E18-8DB3-F5B52C51402A}" type="presParOf" srcId="{DAA8B816-422F-4439-9A2D-167AB5B61BBA}" destId="{33463E23-9809-475A-AF35-57BD1778FA88}" srcOrd="0" destOrd="0" presId="urn:microsoft.com/office/officeart/2008/layout/SquareAccentList"/>
    <dgm:cxn modelId="{3E14A002-3466-4958-92B1-11DC43A4D96E}" type="presParOf" srcId="{33463E23-9809-475A-AF35-57BD1778FA88}" destId="{99AC53EA-2738-444B-B8FF-0CFB5C84B714}" srcOrd="0" destOrd="0" presId="urn:microsoft.com/office/officeart/2008/layout/SquareAccentList"/>
    <dgm:cxn modelId="{010A3A24-5E6A-4443-9324-798F6F4BB645}" type="presParOf" srcId="{33463E23-9809-475A-AF35-57BD1778FA88}" destId="{5BDEBEA2-2BC8-47C9-8EA8-90282E941538}" srcOrd="1" destOrd="0" presId="urn:microsoft.com/office/officeart/2008/layout/SquareAccentList"/>
    <dgm:cxn modelId="{B8A711F7-9194-4BE4-A3BE-E18F93C7AA07}" type="presParOf" srcId="{DAA8B816-422F-4439-9A2D-167AB5B61BBA}" destId="{C868125B-DCCD-4DBB-9EDE-38F7A0F21154}" srcOrd="1" destOrd="0" presId="urn:microsoft.com/office/officeart/2008/layout/SquareAccentList"/>
    <dgm:cxn modelId="{159CB756-47BF-4936-B3CB-9881F300B2A9}" type="presParOf" srcId="{C868125B-DCCD-4DBB-9EDE-38F7A0F21154}" destId="{A23B2C51-FA3F-404E-A8FA-5D543AB9EA84}" srcOrd="0" destOrd="0" presId="urn:microsoft.com/office/officeart/2008/layout/SquareAccentList"/>
    <dgm:cxn modelId="{9A2B25DC-AB19-4507-B821-DE70E619289A}" type="presParOf" srcId="{C868125B-DCCD-4DBB-9EDE-38F7A0F21154}" destId="{9E12C18A-E083-4721-B658-586A15773FF0}" srcOrd="1" destOrd="0" presId="urn:microsoft.com/office/officeart/2008/layout/SquareAccentList"/>
    <dgm:cxn modelId="{DAA45A5E-A768-4608-ACE6-2A02E2D963AE}" type="presParOf" srcId="{DAA8B816-422F-4439-9A2D-167AB5B61BBA}" destId="{39CC33BF-3C4F-4C57-A937-5164F0DFA2F2}" srcOrd="2" destOrd="0" presId="urn:microsoft.com/office/officeart/2008/layout/SquareAccentList"/>
    <dgm:cxn modelId="{5104D74D-F367-48A3-B051-E2F92C588783}" type="presParOf" srcId="{39CC33BF-3C4F-4C57-A937-5164F0DFA2F2}" destId="{BD3A6227-C17D-4372-8032-390A2C2B7E00}" srcOrd="0" destOrd="0" presId="urn:microsoft.com/office/officeart/2008/layout/SquareAccentList"/>
    <dgm:cxn modelId="{544EC53F-16BF-4249-9A5F-A0E265914592}" type="presParOf" srcId="{39CC33BF-3C4F-4C57-A937-5164F0DFA2F2}" destId="{A1CF31D9-9C74-4448-9461-73325099EA1B}" srcOrd="1" destOrd="0" presId="urn:microsoft.com/office/officeart/2008/layout/SquareAccentList"/>
    <dgm:cxn modelId="{A7CA27AC-6452-4844-A922-5E1D4E5A45B6}" type="presParOf" srcId="{DAA8B816-422F-4439-9A2D-167AB5B61BBA}" destId="{A4EE0E69-52CD-40B7-B458-4BE358ECC629}" srcOrd="3" destOrd="0" presId="urn:microsoft.com/office/officeart/2008/layout/SquareAccentList"/>
    <dgm:cxn modelId="{4C35D50A-6129-4AE2-A5C0-D1AB94C61922}" type="presParOf" srcId="{A4EE0E69-52CD-40B7-B458-4BE358ECC629}" destId="{18796185-0F9A-4168-94AB-3B81653C0028}" srcOrd="0" destOrd="0" presId="urn:microsoft.com/office/officeart/2008/layout/SquareAccentList"/>
    <dgm:cxn modelId="{66AB017F-05B6-4602-8D74-467A0CDCA649}" type="presParOf" srcId="{A4EE0E69-52CD-40B7-B458-4BE358ECC629}" destId="{1E20D2E1-71A6-465D-BF0F-21D464DD0AE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B6F459-85F9-4AB2-A2C5-BF2FFEAC9F79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9AB50C9A-7F05-4E53-BA8E-ACD8373297BE}">
      <dgm:prSet phldrT="[Szöveg]"/>
      <dgm:spPr/>
      <dgm:t>
        <a:bodyPr/>
        <a:lstStyle/>
        <a:p>
          <a:pPr algn="ctr"/>
          <a:r>
            <a:rPr lang="hu-HU" b="1" dirty="0">
              <a:latin typeface="Garamond" panose="02020404030301010803" pitchFamily="18" charset="0"/>
            </a:rPr>
            <a:t>felszínes szint</a:t>
          </a:r>
        </a:p>
      </dgm:t>
    </dgm:pt>
    <dgm:pt modelId="{B595B4D1-7326-45AC-B8EC-873C2DD093D0}" type="parTrans" cxnId="{DE9085E2-615C-4FB5-9455-6FA27B7C6F53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C3B044AD-F029-40E8-A2D0-AAFD5F99425D}" type="sibTrans" cxnId="{DE9085E2-615C-4FB5-9455-6FA27B7C6F53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4F4437A9-D100-4BED-A8E1-C19A58F4C4A0}">
      <dgm:prSet phldrT="[Szöveg]"/>
      <dgm:spPr/>
      <dgm:t>
        <a:bodyPr/>
        <a:lstStyle/>
        <a:p>
          <a:pPr algn="ctr"/>
          <a:r>
            <a:rPr lang="hu-HU" b="1" dirty="0">
              <a:latin typeface="Garamond" panose="02020404030301010803" pitchFamily="18" charset="0"/>
            </a:rPr>
            <a:t>társas szint</a:t>
          </a:r>
        </a:p>
      </dgm:t>
    </dgm:pt>
    <dgm:pt modelId="{5600F46A-42C4-4B3A-89A1-41417F1B3D81}" type="parTrans" cxnId="{06402C56-4D52-4DA4-AA4E-02FC3320409B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AE690980-0A68-45E2-8D52-4BA2A3BCDD35}" type="sibTrans" cxnId="{06402C56-4D52-4DA4-AA4E-02FC3320409B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17DFE93B-2249-458E-B1DD-591189BEA188}">
      <dgm:prSet/>
      <dgm:spPr/>
      <dgm:t>
        <a:bodyPr/>
        <a:lstStyle/>
        <a:p>
          <a:pPr algn="ctr"/>
          <a:r>
            <a:rPr lang="hu-HU" b="1" dirty="0">
              <a:latin typeface="Garamond" panose="02020404030301010803" pitchFamily="18" charset="0"/>
            </a:rPr>
            <a:t>történeti szint</a:t>
          </a:r>
        </a:p>
      </dgm:t>
    </dgm:pt>
    <dgm:pt modelId="{FAB39E66-66A5-4C0D-9365-8CB74B070A3F}" type="parTrans" cxnId="{EC93297F-48C1-4BB1-A682-9E13D42E325E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DF35AF78-A844-4FF7-84E4-BC5072F62112}" type="sibTrans" cxnId="{EC93297F-48C1-4BB1-A682-9E13D42E325E}">
      <dgm:prSet/>
      <dgm:spPr/>
      <dgm:t>
        <a:bodyPr/>
        <a:lstStyle/>
        <a:p>
          <a:pPr algn="ctr"/>
          <a:endParaRPr lang="hu-HU" b="1">
            <a:latin typeface="Garamond" panose="02020404030301010803" pitchFamily="18" charset="0"/>
          </a:endParaRPr>
        </a:p>
      </dgm:t>
    </dgm:pt>
    <dgm:pt modelId="{1C52BEF1-0E54-45BC-9AA0-12E13852CAD8}" type="pres">
      <dgm:prSet presAssocID="{C4B6F459-85F9-4AB2-A2C5-BF2FFEAC9F79}" presName="rootnode" presStyleCnt="0">
        <dgm:presLayoutVars>
          <dgm:chMax/>
          <dgm:chPref/>
          <dgm:dir/>
          <dgm:animLvl val="lvl"/>
        </dgm:presLayoutVars>
      </dgm:prSet>
      <dgm:spPr/>
    </dgm:pt>
    <dgm:pt modelId="{3C44A554-9A15-4CAD-9EE9-B4174907C355}" type="pres">
      <dgm:prSet presAssocID="{9AB50C9A-7F05-4E53-BA8E-ACD8373297BE}" presName="composite" presStyleCnt="0"/>
      <dgm:spPr/>
    </dgm:pt>
    <dgm:pt modelId="{B7E0CB47-1947-4EB6-8B68-C1898DB87A8E}" type="pres">
      <dgm:prSet presAssocID="{9AB50C9A-7F05-4E53-BA8E-ACD8373297BE}" presName="LShape" presStyleLbl="alignNode1" presStyleIdx="0" presStyleCnt="5"/>
      <dgm:spPr>
        <a:ln>
          <a:noFill/>
        </a:ln>
      </dgm:spPr>
    </dgm:pt>
    <dgm:pt modelId="{D6A75DDA-F92B-4785-B508-413B89E1C97A}" type="pres">
      <dgm:prSet presAssocID="{9AB50C9A-7F05-4E53-BA8E-ACD8373297B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0C1A53-BEC6-4843-B15D-0FF17FF29A0D}" type="pres">
      <dgm:prSet presAssocID="{9AB50C9A-7F05-4E53-BA8E-ACD8373297BE}" presName="Triangle" presStyleLbl="alignNode1" presStyleIdx="1" presStyleCnt="5"/>
      <dgm:spPr>
        <a:ln>
          <a:noFill/>
        </a:ln>
      </dgm:spPr>
    </dgm:pt>
    <dgm:pt modelId="{F84D7243-DEAA-4207-8031-76BA60021667}" type="pres">
      <dgm:prSet presAssocID="{C3B044AD-F029-40E8-A2D0-AAFD5F99425D}" presName="sibTrans" presStyleCnt="0"/>
      <dgm:spPr/>
    </dgm:pt>
    <dgm:pt modelId="{07033F47-C5F2-4208-86B8-BA1A60849DA8}" type="pres">
      <dgm:prSet presAssocID="{C3B044AD-F029-40E8-A2D0-AAFD5F99425D}" presName="space" presStyleCnt="0"/>
      <dgm:spPr/>
    </dgm:pt>
    <dgm:pt modelId="{3BF3CCC0-8F1A-4AAB-A473-CEEB617F122E}" type="pres">
      <dgm:prSet presAssocID="{17DFE93B-2249-458E-B1DD-591189BEA188}" presName="composite" presStyleCnt="0"/>
      <dgm:spPr/>
    </dgm:pt>
    <dgm:pt modelId="{748BF80A-53DF-4A1F-8F00-8EE0CE3D43CC}" type="pres">
      <dgm:prSet presAssocID="{17DFE93B-2249-458E-B1DD-591189BEA188}" presName="LShape" presStyleLbl="alignNode1" presStyleIdx="2" presStyleCnt="5"/>
      <dgm:spPr>
        <a:ln>
          <a:noFill/>
        </a:ln>
      </dgm:spPr>
    </dgm:pt>
    <dgm:pt modelId="{57A3B386-676B-40DA-BFF8-EBF9E5EEAEDF}" type="pres">
      <dgm:prSet presAssocID="{17DFE93B-2249-458E-B1DD-591189BEA18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675F550-69B7-4ABE-A34D-14EDE4572B29}" type="pres">
      <dgm:prSet presAssocID="{17DFE93B-2249-458E-B1DD-591189BEA188}" presName="Triangle" presStyleLbl="alignNode1" presStyleIdx="3" presStyleCnt="5"/>
      <dgm:spPr>
        <a:ln>
          <a:noFill/>
        </a:ln>
      </dgm:spPr>
    </dgm:pt>
    <dgm:pt modelId="{45595AEB-35F5-429C-AF22-ED12C5027AB2}" type="pres">
      <dgm:prSet presAssocID="{DF35AF78-A844-4FF7-84E4-BC5072F62112}" presName="sibTrans" presStyleCnt="0"/>
      <dgm:spPr/>
    </dgm:pt>
    <dgm:pt modelId="{1F7096B8-82C3-4E01-AF09-6B8DF8252EA6}" type="pres">
      <dgm:prSet presAssocID="{DF35AF78-A844-4FF7-84E4-BC5072F62112}" presName="space" presStyleCnt="0"/>
      <dgm:spPr/>
    </dgm:pt>
    <dgm:pt modelId="{35F81EC1-E356-440D-BDD9-74F56022BB17}" type="pres">
      <dgm:prSet presAssocID="{4F4437A9-D100-4BED-A8E1-C19A58F4C4A0}" presName="composite" presStyleCnt="0"/>
      <dgm:spPr/>
    </dgm:pt>
    <dgm:pt modelId="{C136F88A-DF79-421E-B5C0-3CE6A5D0C268}" type="pres">
      <dgm:prSet presAssocID="{4F4437A9-D100-4BED-A8E1-C19A58F4C4A0}" presName="LShape" presStyleLbl="alignNode1" presStyleIdx="4" presStyleCnt="5"/>
      <dgm:spPr>
        <a:ln>
          <a:noFill/>
        </a:ln>
      </dgm:spPr>
    </dgm:pt>
    <dgm:pt modelId="{FF83E851-83BB-435F-8704-2527F79EA0CD}" type="pres">
      <dgm:prSet presAssocID="{4F4437A9-D100-4BED-A8E1-C19A58F4C4A0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C008A12-F271-4CB7-989C-1D7CE4DC7F57}" type="presOf" srcId="{9AB50C9A-7F05-4E53-BA8E-ACD8373297BE}" destId="{D6A75DDA-F92B-4785-B508-413B89E1C97A}" srcOrd="0" destOrd="0" presId="urn:microsoft.com/office/officeart/2009/3/layout/StepUpProcess"/>
    <dgm:cxn modelId="{E2FC2044-3E8D-44A8-8268-39F3E31485D9}" type="presOf" srcId="{C4B6F459-85F9-4AB2-A2C5-BF2FFEAC9F79}" destId="{1C52BEF1-0E54-45BC-9AA0-12E13852CAD8}" srcOrd="0" destOrd="0" presId="urn:microsoft.com/office/officeart/2009/3/layout/StepUpProcess"/>
    <dgm:cxn modelId="{65713D73-2231-482E-B502-370890FF6BFE}" type="presOf" srcId="{17DFE93B-2249-458E-B1DD-591189BEA188}" destId="{57A3B386-676B-40DA-BFF8-EBF9E5EEAEDF}" srcOrd="0" destOrd="0" presId="urn:microsoft.com/office/officeart/2009/3/layout/StepUpProcess"/>
    <dgm:cxn modelId="{06402C56-4D52-4DA4-AA4E-02FC3320409B}" srcId="{C4B6F459-85F9-4AB2-A2C5-BF2FFEAC9F79}" destId="{4F4437A9-D100-4BED-A8E1-C19A58F4C4A0}" srcOrd="2" destOrd="0" parTransId="{5600F46A-42C4-4B3A-89A1-41417F1B3D81}" sibTransId="{AE690980-0A68-45E2-8D52-4BA2A3BCDD35}"/>
    <dgm:cxn modelId="{EC93297F-48C1-4BB1-A682-9E13D42E325E}" srcId="{C4B6F459-85F9-4AB2-A2C5-BF2FFEAC9F79}" destId="{17DFE93B-2249-458E-B1DD-591189BEA188}" srcOrd="1" destOrd="0" parTransId="{FAB39E66-66A5-4C0D-9365-8CB74B070A3F}" sibTransId="{DF35AF78-A844-4FF7-84E4-BC5072F62112}"/>
    <dgm:cxn modelId="{7163EAB5-C692-4D5E-875E-249DC576D318}" type="presOf" srcId="{4F4437A9-D100-4BED-A8E1-C19A58F4C4A0}" destId="{FF83E851-83BB-435F-8704-2527F79EA0CD}" srcOrd="0" destOrd="0" presId="urn:microsoft.com/office/officeart/2009/3/layout/StepUpProcess"/>
    <dgm:cxn modelId="{DE9085E2-615C-4FB5-9455-6FA27B7C6F53}" srcId="{C4B6F459-85F9-4AB2-A2C5-BF2FFEAC9F79}" destId="{9AB50C9A-7F05-4E53-BA8E-ACD8373297BE}" srcOrd="0" destOrd="0" parTransId="{B595B4D1-7326-45AC-B8EC-873C2DD093D0}" sibTransId="{C3B044AD-F029-40E8-A2D0-AAFD5F99425D}"/>
    <dgm:cxn modelId="{8CC9E4A6-8272-461A-8EAD-F0AC871CE8CE}" type="presParOf" srcId="{1C52BEF1-0E54-45BC-9AA0-12E13852CAD8}" destId="{3C44A554-9A15-4CAD-9EE9-B4174907C355}" srcOrd="0" destOrd="0" presId="urn:microsoft.com/office/officeart/2009/3/layout/StepUpProcess"/>
    <dgm:cxn modelId="{ECC8454B-ED8A-44AF-9C77-4ACA2166D3BC}" type="presParOf" srcId="{3C44A554-9A15-4CAD-9EE9-B4174907C355}" destId="{B7E0CB47-1947-4EB6-8B68-C1898DB87A8E}" srcOrd="0" destOrd="0" presId="urn:microsoft.com/office/officeart/2009/3/layout/StepUpProcess"/>
    <dgm:cxn modelId="{E4AF97FD-3D28-413C-AD07-795EBD1EBE28}" type="presParOf" srcId="{3C44A554-9A15-4CAD-9EE9-B4174907C355}" destId="{D6A75DDA-F92B-4785-B508-413B89E1C97A}" srcOrd="1" destOrd="0" presId="urn:microsoft.com/office/officeart/2009/3/layout/StepUpProcess"/>
    <dgm:cxn modelId="{D912B476-715F-4733-84B0-979966F55598}" type="presParOf" srcId="{3C44A554-9A15-4CAD-9EE9-B4174907C355}" destId="{400C1A53-BEC6-4843-B15D-0FF17FF29A0D}" srcOrd="2" destOrd="0" presId="urn:microsoft.com/office/officeart/2009/3/layout/StepUpProcess"/>
    <dgm:cxn modelId="{90993619-B59F-4C08-AE35-0CE14FB452AE}" type="presParOf" srcId="{1C52BEF1-0E54-45BC-9AA0-12E13852CAD8}" destId="{F84D7243-DEAA-4207-8031-76BA60021667}" srcOrd="1" destOrd="0" presId="urn:microsoft.com/office/officeart/2009/3/layout/StepUpProcess"/>
    <dgm:cxn modelId="{D7808C04-AB9F-4B86-AB07-89F6EFC0C751}" type="presParOf" srcId="{F84D7243-DEAA-4207-8031-76BA60021667}" destId="{07033F47-C5F2-4208-86B8-BA1A60849DA8}" srcOrd="0" destOrd="0" presId="urn:microsoft.com/office/officeart/2009/3/layout/StepUpProcess"/>
    <dgm:cxn modelId="{F824E47B-D4E9-42C7-9020-DB6311D29510}" type="presParOf" srcId="{1C52BEF1-0E54-45BC-9AA0-12E13852CAD8}" destId="{3BF3CCC0-8F1A-4AAB-A473-CEEB617F122E}" srcOrd="2" destOrd="0" presId="urn:microsoft.com/office/officeart/2009/3/layout/StepUpProcess"/>
    <dgm:cxn modelId="{228E06FA-81B6-4413-A303-D40F27CC2FDB}" type="presParOf" srcId="{3BF3CCC0-8F1A-4AAB-A473-CEEB617F122E}" destId="{748BF80A-53DF-4A1F-8F00-8EE0CE3D43CC}" srcOrd="0" destOrd="0" presId="urn:microsoft.com/office/officeart/2009/3/layout/StepUpProcess"/>
    <dgm:cxn modelId="{EF7E2450-CF12-40A9-B653-9A861FC3D548}" type="presParOf" srcId="{3BF3CCC0-8F1A-4AAB-A473-CEEB617F122E}" destId="{57A3B386-676B-40DA-BFF8-EBF9E5EEAEDF}" srcOrd="1" destOrd="0" presId="urn:microsoft.com/office/officeart/2009/3/layout/StepUpProcess"/>
    <dgm:cxn modelId="{C5BB7149-FBB6-4413-90E7-6B0E027DB2B0}" type="presParOf" srcId="{3BF3CCC0-8F1A-4AAB-A473-CEEB617F122E}" destId="{8675F550-69B7-4ABE-A34D-14EDE4572B29}" srcOrd="2" destOrd="0" presId="urn:microsoft.com/office/officeart/2009/3/layout/StepUpProcess"/>
    <dgm:cxn modelId="{3C102EF7-CEAF-4902-84AD-F6FA6E4E1ECB}" type="presParOf" srcId="{1C52BEF1-0E54-45BC-9AA0-12E13852CAD8}" destId="{45595AEB-35F5-429C-AF22-ED12C5027AB2}" srcOrd="3" destOrd="0" presId="urn:microsoft.com/office/officeart/2009/3/layout/StepUpProcess"/>
    <dgm:cxn modelId="{2F124B7B-3145-4B60-84A5-98E8443DF83F}" type="presParOf" srcId="{45595AEB-35F5-429C-AF22-ED12C5027AB2}" destId="{1F7096B8-82C3-4E01-AF09-6B8DF8252EA6}" srcOrd="0" destOrd="0" presId="urn:microsoft.com/office/officeart/2009/3/layout/StepUpProcess"/>
    <dgm:cxn modelId="{10119FAD-809E-49E6-978E-037D9E1091C6}" type="presParOf" srcId="{1C52BEF1-0E54-45BC-9AA0-12E13852CAD8}" destId="{35F81EC1-E356-440D-BDD9-74F56022BB17}" srcOrd="4" destOrd="0" presId="urn:microsoft.com/office/officeart/2009/3/layout/StepUpProcess"/>
    <dgm:cxn modelId="{058A0C30-D6C9-4D38-8211-DF92FF285C45}" type="presParOf" srcId="{35F81EC1-E356-440D-BDD9-74F56022BB17}" destId="{C136F88A-DF79-421E-B5C0-3CE6A5D0C268}" srcOrd="0" destOrd="0" presId="urn:microsoft.com/office/officeart/2009/3/layout/StepUpProcess"/>
    <dgm:cxn modelId="{CCD14105-971A-4888-8814-2E1D3DCEE0DF}" type="presParOf" srcId="{35F81EC1-E356-440D-BDD9-74F56022BB17}" destId="{FF83E851-83BB-435F-8704-2527F79EA0C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683E2F-D9A8-4247-90BA-6D327002D838}" type="doc">
      <dgm:prSet loTypeId="urn:microsoft.com/office/officeart/2005/8/layout/hierarchy1" loCatId="hierarchy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540E15-D10C-46BF-BABF-66D8C5A84B85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Az önismeret forrásának egyik alkotó eleme</a:t>
          </a:r>
          <a:endParaRPr lang="en-US">
            <a:latin typeface="Garamond" panose="02020404030301010803" pitchFamily="18" charset="0"/>
          </a:endParaRPr>
        </a:p>
      </dgm:t>
    </dgm:pt>
    <dgm:pt modelId="{F60ADDB2-7775-4536-B290-F4E9CD11B032}" type="parTrans" cxnId="{2CBE1439-7B78-4400-BB9E-1587FCF3ED28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68D69EC7-3FC6-42CA-ADC7-E8140E22DA03}" type="sibTrans" cxnId="{2CBE1439-7B78-4400-BB9E-1587FCF3ED28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27F3F71-748E-456C-BA23-148E8DCC7CBD}">
      <dgm:prSet/>
      <dgm:spPr/>
      <dgm:t>
        <a:bodyPr/>
        <a:lstStyle/>
        <a:p>
          <a:r>
            <a:rPr lang="hu-HU" dirty="0">
              <a:latin typeface="Garamond" panose="02020404030301010803" pitchFamily="18" charset="0"/>
            </a:rPr>
            <a:t>a személy önmagáról kialakított állandósult mentális, belső képe</a:t>
          </a:r>
          <a:endParaRPr lang="en-US" dirty="0">
            <a:latin typeface="Garamond" panose="02020404030301010803" pitchFamily="18" charset="0"/>
          </a:endParaRPr>
        </a:p>
      </dgm:t>
    </dgm:pt>
    <dgm:pt modelId="{35A384F2-29CC-4442-ADA9-BCEE47893B2E}" type="parTrans" cxnId="{F7388CD6-74A4-4690-8ECD-1C351A6E1ED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DC70AAF4-B075-4D18-B77F-E9D6C2C0EE41}" type="sibTrans" cxnId="{F7388CD6-74A4-4690-8ECD-1C351A6E1ED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519975DB-4A36-4300-A71C-397382BC1C98}">
      <dgm:prSet/>
      <dgm:spPr/>
      <dgm:t>
        <a:bodyPr/>
        <a:lstStyle/>
        <a:p>
          <a:r>
            <a:rPr lang="hu-HU">
              <a:latin typeface="Garamond" panose="02020404030301010803" pitchFamily="18" charset="0"/>
            </a:rPr>
            <a:t>az „én” különböző részekből formálódó, sokrétű, dinamikusan szerveződő mentális struktúra</a:t>
          </a:r>
          <a:endParaRPr lang="en-US">
            <a:latin typeface="Garamond" panose="02020404030301010803" pitchFamily="18" charset="0"/>
          </a:endParaRPr>
        </a:p>
      </dgm:t>
    </dgm:pt>
    <dgm:pt modelId="{00A339D2-4D7A-45EC-A09D-9EE7B96B5E05}" type="parTrans" cxnId="{D06C8EB8-F082-44FF-8F42-DEA4DC23CEC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6309297-6768-48B0-AAF6-E924C93175B7}" type="sibTrans" cxnId="{D06C8EB8-F082-44FF-8F42-DEA4DC23CECC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29529AD7-9162-4043-ADF3-FC2D39249B72}" type="pres">
      <dgm:prSet presAssocID="{AB683E2F-D9A8-4247-90BA-6D327002D83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4AD5A34-C61C-4025-90AB-815AE7E519AD}" type="pres">
      <dgm:prSet presAssocID="{90540E15-D10C-46BF-BABF-66D8C5A84B85}" presName="hierRoot1" presStyleCnt="0"/>
      <dgm:spPr/>
    </dgm:pt>
    <dgm:pt modelId="{DE7D43B5-E05A-43DE-800D-AFB88DC63737}" type="pres">
      <dgm:prSet presAssocID="{90540E15-D10C-46BF-BABF-66D8C5A84B85}" presName="composite" presStyleCnt="0"/>
      <dgm:spPr/>
    </dgm:pt>
    <dgm:pt modelId="{90D69395-FE44-40D5-891F-84C0A44B33E4}" type="pres">
      <dgm:prSet presAssocID="{90540E15-D10C-46BF-BABF-66D8C5A84B85}" presName="background" presStyleLbl="node0" presStyleIdx="0" presStyleCnt="3"/>
      <dgm:spPr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</dgm:spPr>
    </dgm:pt>
    <dgm:pt modelId="{1BDE6EB2-4362-4C06-AE79-46AE0613F8BE}" type="pres">
      <dgm:prSet presAssocID="{90540E15-D10C-46BF-BABF-66D8C5A84B85}" presName="text" presStyleLbl="fgAcc0" presStyleIdx="0" presStyleCnt="3">
        <dgm:presLayoutVars>
          <dgm:chPref val="3"/>
        </dgm:presLayoutVars>
      </dgm:prSet>
      <dgm:spPr/>
    </dgm:pt>
    <dgm:pt modelId="{E0BD895F-AA65-46F7-9C37-EB4E246158B8}" type="pres">
      <dgm:prSet presAssocID="{90540E15-D10C-46BF-BABF-66D8C5A84B85}" presName="hierChild2" presStyleCnt="0"/>
      <dgm:spPr/>
    </dgm:pt>
    <dgm:pt modelId="{269EECC0-235D-4FFF-9ADF-3368AE5867F8}" type="pres">
      <dgm:prSet presAssocID="{027F3F71-748E-456C-BA23-148E8DCC7CBD}" presName="hierRoot1" presStyleCnt="0"/>
      <dgm:spPr/>
    </dgm:pt>
    <dgm:pt modelId="{13F7E94A-201C-4318-8FEB-DCC2062F4EED}" type="pres">
      <dgm:prSet presAssocID="{027F3F71-748E-456C-BA23-148E8DCC7CBD}" presName="composite" presStyleCnt="0"/>
      <dgm:spPr/>
    </dgm:pt>
    <dgm:pt modelId="{B4E5A026-8DB4-4F49-8360-4606A90F39C3}" type="pres">
      <dgm:prSet presAssocID="{027F3F71-748E-456C-BA23-148E8DCC7CBD}" presName="background" presStyleLbl="node0" presStyleIdx="1" presStyleCnt="3"/>
      <dgm:spPr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</dgm:spPr>
    </dgm:pt>
    <dgm:pt modelId="{7435E657-E0DA-4995-8AC4-12CE66933F9F}" type="pres">
      <dgm:prSet presAssocID="{027F3F71-748E-456C-BA23-148E8DCC7CBD}" presName="text" presStyleLbl="fgAcc0" presStyleIdx="1" presStyleCnt="3">
        <dgm:presLayoutVars>
          <dgm:chPref val="3"/>
        </dgm:presLayoutVars>
      </dgm:prSet>
      <dgm:spPr/>
    </dgm:pt>
    <dgm:pt modelId="{32CE9AA4-4F87-4057-BA9B-89FC500719A4}" type="pres">
      <dgm:prSet presAssocID="{027F3F71-748E-456C-BA23-148E8DCC7CBD}" presName="hierChild2" presStyleCnt="0"/>
      <dgm:spPr/>
    </dgm:pt>
    <dgm:pt modelId="{F82BFB56-7BFB-43CB-98D5-C8B791B0C6E8}" type="pres">
      <dgm:prSet presAssocID="{519975DB-4A36-4300-A71C-397382BC1C98}" presName="hierRoot1" presStyleCnt="0"/>
      <dgm:spPr/>
    </dgm:pt>
    <dgm:pt modelId="{533E6650-0BFC-4BB1-8821-0EC4602A7D37}" type="pres">
      <dgm:prSet presAssocID="{519975DB-4A36-4300-A71C-397382BC1C98}" presName="composite" presStyleCnt="0"/>
      <dgm:spPr/>
    </dgm:pt>
    <dgm:pt modelId="{37E167A7-58AC-44E0-BE94-EAB3E5F98F88}" type="pres">
      <dgm:prSet presAssocID="{519975DB-4A36-4300-A71C-397382BC1C98}" presName="background" presStyleLbl="node0" presStyleIdx="2" presStyleCnt="3"/>
      <dgm:spPr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</dgm:spPr>
    </dgm:pt>
    <dgm:pt modelId="{33B7E576-DBE1-4BF5-B1E9-2AAD15C08D81}" type="pres">
      <dgm:prSet presAssocID="{519975DB-4A36-4300-A71C-397382BC1C98}" presName="text" presStyleLbl="fgAcc0" presStyleIdx="2" presStyleCnt="3">
        <dgm:presLayoutVars>
          <dgm:chPref val="3"/>
        </dgm:presLayoutVars>
      </dgm:prSet>
      <dgm:spPr/>
    </dgm:pt>
    <dgm:pt modelId="{EF597D96-C3A1-448D-9931-2C4F13FD0D89}" type="pres">
      <dgm:prSet presAssocID="{519975DB-4A36-4300-A71C-397382BC1C98}" presName="hierChild2" presStyleCnt="0"/>
      <dgm:spPr/>
    </dgm:pt>
  </dgm:ptLst>
  <dgm:cxnLst>
    <dgm:cxn modelId="{0267010B-D9E4-4FB9-9012-998DFC41B08A}" type="presOf" srcId="{027F3F71-748E-456C-BA23-148E8DCC7CBD}" destId="{7435E657-E0DA-4995-8AC4-12CE66933F9F}" srcOrd="0" destOrd="0" presId="urn:microsoft.com/office/officeart/2005/8/layout/hierarchy1"/>
    <dgm:cxn modelId="{2CBE1439-7B78-4400-BB9E-1587FCF3ED28}" srcId="{AB683E2F-D9A8-4247-90BA-6D327002D838}" destId="{90540E15-D10C-46BF-BABF-66D8C5A84B85}" srcOrd="0" destOrd="0" parTransId="{F60ADDB2-7775-4536-B290-F4E9CD11B032}" sibTransId="{68D69EC7-3FC6-42CA-ADC7-E8140E22DA03}"/>
    <dgm:cxn modelId="{4E9B0775-5EBC-4E89-9D67-6711A3AE7537}" type="presOf" srcId="{519975DB-4A36-4300-A71C-397382BC1C98}" destId="{33B7E576-DBE1-4BF5-B1E9-2AAD15C08D81}" srcOrd="0" destOrd="0" presId="urn:microsoft.com/office/officeart/2005/8/layout/hierarchy1"/>
    <dgm:cxn modelId="{D06C8EB8-F082-44FF-8F42-DEA4DC23CECC}" srcId="{AB683E2F-D9A8-4247-90BA-6D327002D838}" destId="{519975DB-4A36-4300-A71C-397382BC1C98}" srcOrd="2" destOrd="0" parTransId="{00A339D2-4D7A-45EC-A09D-9EE7B96B5E05}" sibTransId="{06309297-6768-48B0-AAF6-E924C93175B7}"/>
    <dgm:cxn modelId="{CF10F7C0-4884-4E6A-A6FD-E3598A7FB07C}" type="presOf" srcId="{AB683E2F-D9A8-4247-90BA-6D327002D838}" destId="{29529AD7-9162-4043-ADF3-FC2D39249B72}" srcOrd="0" destOrd="0" presId="urn:microsoft.com/office/officeart/2005/8/layout/hierarchy1"/>
    <dgm:cxn modelId="{F7388CD6-74A4-4690-8ECD-1C351A6E1EDC}" srcId="{AB683E2F-D9A8-4247-90BA-6D327002D838}" destId="{027F3F71-748E-456C-BA23-148E8DCC7CBD}" srcOrd="1" destOrd="0" parTransId="{35A384F2-29CC-4442-ADA9-BCEE47893B2E}" sibTransId="{DC70AAF4-B075-4D18-B77F-E9D6C2C0EE41}"/>
    <dgm:cxn modelId="{86EDC7F3-2213-4E4E-BCCD-5EC739724795}" type="presOf" srcId="{90540E15-D10C-46BF-BABF-66D8C5A84B85}" destId="{1BDE6EB2-4362-4C06-AE79-46AE0613F8BE}" srcOrd="0" destOrd="0" presId="urn:microsoft.com/office/officeart/2005/8/layout/hierarchy1"/>
    <dgm:cxn modelId="{9C9C0E92-9343-489C-9AFC-40D118A822C4}" type="presParOf" srcId="{29529AD7-9162-4043-ADF3-FC2D39249B72}" destId="{14AD5A34-C61C-4025-90AB-815AE7E519AD}" srcOrd="0" destOrd="0" presId="urn:microsoft.com/office/officeart/2005/8/layout/hierarchy1"/>
    <dgm:cxn modelId="{E2658D27-F799-499D-B53F-4890E1FD10E0}" type="presParOf" srcId="{14AD5A34-C61C-4025-90AB-815AE7E519AD}" destId="{DE7D43B5-E05A-43DE-800D-AFB88DC63737}" srcOrd="0" destOrd="0" presId="urn:microsoft.com/office/officeart/2005/8/layout/hierarchy1"/>
    <dgm:cxn modelId="{DD24B095-E314-4B0E-8CE4-B570E5D97F50}" type="presParOf" srcId="{DE7D43B5-E05A-43DE-800D-AFB88DC63737}" destId="{90D69395-FE44-40D5-891F-84C0A44B33E4}" srcOrd="0" destOrd="0" presId="urn:microsoft.com/office/officeart/2005/8/layout/hierarchy1"/>
    <dgm:cxn modelId="{3FD5132D-77C2-40E9-8273-F786251CB187}" type="presParOf" srcId="{DE7D43B5-E05A-43DE-800D-AFB88DC63737}" destId="{1BDE6EB2-4362-4C06-AE79-46AE0613F8BE}" srcOrd="1" destOrd="0" presId="urn:microsoft.com/office/officeart/2005/8/layout/hierarchy1"/>
    <dgm:cxn modelId="{06EC7F4A-99EC-4A02-8F5F-B651700BCD8B}" type="presParOf" srcId="{14AD5A34-C61C-4025-90AB-815AE7E519AD}" destId="{E0BD895F-AA65-46F7-9C37-EB4E246158B8}" srcOrd="1" destOrd="0" presId="urn:microsoft.com/office/officeart/2005/8/layout/hierarchy1"/>
    <dgm:cxn modelId="{BA3E14D0-A836-4A93-9E93-92EAA1DEA117}" type="presParOf" srcId="{29529AD7-9162-4043-ADF3-FC2D39249B72}" destId="{269EECC0-235D-4FFF-9ADF-3368AE5867F8}" srcOrd="1" destOrd="0" presId="urn:microsoft.com/office/officeart/2005/8/layout/hierarchy1"/>
    <dgm:cxn modelId="{1EC9CD8E-E6EF-423B-9763-52A8EDFCD7B6}" type="presParOf" srcId="{269EECC0-235D-4FFF-9ADF-3368AE5867F8}" destId="{13F7E94A-201C-4318-8FEB-DCC2062F4EED}" srcOrd="0" destOrd="0" presId="urn:microsoft.com/office/officeart/2005/8/layout/hierarchy1"/>
    <dgm:cxn modelId="{D7118544-11DC-4EAE-83E1-310198B10EFE}" type="presParOf" srcId="{13F7E94A-201C-4318-8FEB-DCC2062F4EED}" destId="{B4E5A026-8DB4-4F49-8360-4606A90F39C3}" srcOrd="0" destOrd="0" presId="urn:microsoft.com/office/officeart/2005/8/layout/hierarchy1"/>
    <dgm:cxn modelId="{2CA6B570-88B4-4758-A74B-24B6B8F2B7D1}" type="presParOf" srcId="{13F7E94A-201C-4318-8FEB-DCC2062F4EED}" destId="{7435E657-E0DA-4995-8AC4-12CE66933F9F}" srcOrd="1" destOrd="0" presId="urn:microsoft.com/office/officeart/2005/8/layout/hierarchy1"/>
    <dgm:cxn modelId="{04DAD62B-8E63-4EC3-AC34-06AD31376ADA}" type="presParOf" srcId="{269EECC0-235D-4FFF-9ADF-3368AE5867F8}" destId="{32CE9AA4-4F87-4057-BA9B-89FC500719A4}" srcOrd="1" destOrd="0" presId="urn:microsoft.com/office/officeart/2005/8/layout/hierarchy1"/>
    <dgm:cxn modelId="{0999AC9E-280D-408F-98F2-4633A4B019F3}" type="presParOf" srcId="{29529AD7-9162-4043-ADF3-FC2D39249B72}" destId="{F82BFB56-7BFB-43CB-98D5-C8B791B0C6E8}" srcOrd="2" destOrd="0" presId="urn:microsoft.com/office/officeart/2005/8/layout/hierarchy1"/>
    <dgm:cxn modelId="{8D0B3871-856E-4090-9BF9-8275CF9BB3FC}" type="presParOf" srcId="{F82BFB56-7BFB-43CB-98D5-C8B791B0C6E8}" destId="{533E6650-0BFC-4BB1-8821-0EC4602A7D37}" srcOrd="0" destOrd="0" presId="urn:microsoft.com/office/officeart/2005/8/layout/hierarchy1"/>
    <dgm:cxn modelId="{CBD54D17-94A0-4503-BC0E-0CE4A9CEB296}" type="presParOf" srcId="{533E6650-0BFC-4BB1-8821-0EC4602A7D37}" destId="{37E167A7-58AC-44E0-BE94-EAB3E5F98F88}" srcOrd="0" destOrd="0" presId="urn:microsoft.com/office/officeart/2005/8/layout/hierarchy1"/>
    <dgm:cxn modelId="{DAD4E1A3-358B-4694-831E-C83E857BCB33}" type="presParOf" srcId="{533E6650-0BFC-4BB1-8821-0EC4602A7D37}" destId="{33B7E576-DBE1-4BF5-B1E9-2AAD15C08D81}" srcOrd="1" destOrd="0" presId="urn:microsoft.com/office/officeart/2005/8/layout/hierarchy1"/>
    <dgm:cxn modelId="{34B8E3C3-B5C2-4338-9425-50FFFB4FE00F}" type="presParOf" srcId="{F82BFB56-7BFB-43CB-98D5-C8B791B0C6E8}" destId="{EF597D96-C3A1-448D-9931-2C4F13FD0D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A9E159-473A-437B-BE65-FA4ACEF10463}" type="doc">
      <dgm:prSet loTypeId="urn:microsoft.com/office/officeart/2005/8/layout/radial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CB5D0109-4576-42B6-BEF9-937CF81D912D}">
      <dgm:prSet phldrT="[Szöveg]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hu-HU" b="1" dirty="0" err="1">
              <a:latin typeface="Garamond" panose="02020404030301010803" pitchFamily="18" charset="0"/>
            </a:rPr>
            <a:t>ÉNfogalom</a:t>
          </a:r>
          <a:endParaRPr lang="hu-HU" b="1" dirty="0">
            <a:latin typeface="Garamond" panose="02020404030301010803" pitchFamily="18" charset="0"/>
          </a:endParaRPr>
        </a:p>
      </dgm:t>
    </dgm:pt>
    <dgm:pt modelId="{9DF8435E-FDA9-45B0-A727-7CF2919030B7}" type="parTrans" cxnId="{D825C4D8-4FD6-4C48-9E8B-D3BDDCE4DFA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31D205A-2039-4D0B-A565-E0E5712BEB37}" type="sibTrans" cxnId="{D825C4D8-4FD6-4C48-9E8B-D3BDDCE4DFAD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09E4623D-73DD-4988-83E2-BCA8311FA6A9}">
      <dgm:prSet phldrT="[Szöveg]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hu-HU" b="0" i="0" dirty="0">
              <a:latin typeface="Garamond" panose="02020404030301010803" pitchFamily="18" charset="0"/>
            </a:rPr>
            <a:t>egyéni tulajdonságok</a:t>
          </a:r>
          <a:endParaRPr lang="hu-HU" dirty="0">
            <a:latin typeface="Garamond" panose="02020404030301010803" pitchFamily="18" charset="0"/>
          </a:endParaRPr>
        </a:p>
      </dgm:t>
    </dgm:pt>
    <dgm:pt modelId="{DBA8B353-E16B-494D-AC27-930F654AA156}" type="parTrans" cxnId="{AC17101B-BAE3-48FA-A3D4-81D3C352CA9E}">
      <dgm:prSet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5C0FC489-33D0-481D-A245-FCEFFE677C4A}" type="sibTrans" cxnId="{AC17101B-BAE3-48FA-A3D4-81D3C352CA9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3E473655-D1AA-4467-AA40-8B229E672FBD}">
      <dgm:prSet phldrT="[Szöveg]"/>
      <dgm:spPr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hu-HU" dirty="0">
              <a:latin typeface="Garamond" panose="02020404030301010803" pitchFamily="18" charset="0"/>
            </a:rPr>
            <a:t>szerepidentitás</a:t>
          </a:r>
        </a:p>
      </dgm:t>
    </dgm:pt>
    <dgm:pt modelId="{3C56074B-4BE2-46F0-BF28-8FA50FB2812A}" type="parTrans" cxnId="{572BB3CF-D8F3-4624-86B6-52B378763743}">
      <dgm:prSet/>
      <dgm:spPr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1B2B3D38-0D3C-4AC7-BD7E-92AFA02C1B61}" type="sibTrans" cxnId="{572BB3CF-D8F3-4624-86B6-52B378763743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C6B62F35-137A-43D2-A417-F95286624A87}">
      <dgm:prSet phldrT="[Szöveg]"/>
      <dgm:spPr>
        <a:gradFill flip="none" rotWithShape="0">
          <a:gsLst>
            <a:gs pos="0">
              <a:schemeClr val="accent2">
                <a:hueOff val="-6190854"/>
                <a:satOff val="13017"/>
                <a:lumOff val="-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hu-HU" dirty="0">
              <a:latin typeface="Garamond" panose="02020404030301010803" pitchFamily="18" charset="0"/>
            </a:rPr>
            <a:t>társas identitás</a:t>
          </a:r>
        </a:p>
      </dgm:t>
    </dgm:pt>
    <dgm:pt modelId="{8FBEA544-180B-4B24-A621-9C002023EAD9}" type="parTrans" cxnId="{49FFFEA0-21A8-479C-96B4-C55B26CAE82B}">
      <dgm:prSet/>
      <dgm:spPr>
        <a:gradFill flip="none" rotWithShape="0">
          <a:gsLst>
            <a:gs pos="0">
              <a:schemeClr val="accent2">
                <a:hueOff val="-6190854"/>
                <a:satOff val="13017"/>
                <a:lumOff val="-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86EFD5CB-A39A-4B4D-8231-26122ED01B7E}" type="sibTrans" cxnId="{49FFFEA0-21A8-479C-96B4-C55B26CAE82B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CAA95C5B-F19B-419A-A112-49CEF4523CCC}">
      <dgm:prSet phldrT="[Szöveg]"/>
      <dgm:spPr>
        <a:gradFill flip="none"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hu-HU" dirty="0">
              <a:latin typeface="Garamond" panose="02020404030301010803" pitchFamily="18" charset="0"/>
            </a:rPr>
            <a:t>nemi identitás</a:t>
          </a:r>
        </a:p>
      </dgm:t>
    </dgm:pt>
    <dgm:pt modelId="{B6612DF6-B800-4DE6-8DA8-EF5D78D85E5D}" type="parTrans" cxnId="{675431DF-C829-42E8-BD7B-37DE24F2848E}">
      <dgm:prSet/>
      <dgm:spPr>
        <a:gradFill flip="none"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770D5BD0-0ED2-4632-82C5-6718A80F1BA1}" type="sibTrans" cxnId="{675431DF-C829-42E8-BD7B-37DE24F2848E}">
      <dgm:prSet/>
      <dgm:spPr/>
      <dgm:t>
        <a:bodyPr/>
        <a:lstStyle/>
        <a:p>
          <a:endParaRPr lang="hu-HU">
            <a:latin typeface="Garamond" panose="02020404030301010803" pitchFamily="18" charset="0"/>
          </a:endParaRPr>
        </a:p>
      </dgm:t>
    </dgm:pt>
    <dgm:pt modelId="{92CE8D95-D19A-4E1B-A9B4-F87D72476110}" type="pres">
      <dgm:prSet presAssocID="{EAA9E159-473A-437B-BE65-FA4ACEF1046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31E2F7B-3F60-4575-9F48-95523C2349B3}" type="pres">
      <dgm:prSet presAssocID="{CB5D0109-4576-42B6-BEF9-937CF81D912D}" presName="centerShape" presStyleLbl="node0" presStyleIdx="0" presStyleCnt="1"/>
      <dgm:spPr/>
    </dgm:pt>
    <dgm:pt modelId="{11AF6AE9-E83D-420A-9642-DF2BDAA5FFB6}" type="pres">
      <dgm:prSet presAssocID="{DBA8B353-E16B-494D-AC27-930F654AA156}" presName="parTrans" presStyleLbl="bgSibTrans2D1" presStyleIdx="0" presStyleCnt="4"/>
      <dgm:spPr/>
    </dgm:pt>
    <dgm:pt modelId="{A7BF281B-0BFE-4EB8-A5BA-118020F7D8B0}" type="pres">
      <dgm:prSet presAssocID="{09E4623D-73DD-4988-83E2-BCA8311FA6A9}" presName="node" presStyleLbl="node1" presStyleIdx="0" presStyleCnt="4">
        <dgm:presLayoutVars>
          <dgm:bulletEnabled val="1"/>
        </dgm:presLayoutVars>
      </dgm:prSet>
      <dgm:spPr/>
    </dgm:pt>
    <dgm:pt modelId="{41611AAA-17C7-453B-A3DB-06D1BF58DED4}" type="pres">
      <dgm:prSet presAssocID="{8FBEA544-180B-4B24-A621-9C002023EAD9}" presName="parTrans" presStyleLbl="bgSibTrans2D1" presStyleIdx="1" presStyleCnt="4"/>
      <dgm:spPr/>
    </dgm:pt>
    <dgm:pt modelId="{6C0ED91D-EEEC-462B-BE80-5A5A4624F26D}" type="pres">
      <dgm:prSet presAssocID="{C6B62F35-137A-43D2-A417-F95286624A87}" presName="node" presStyleLbl="node1" presStyleIdx="1" presStyleCnt="4">
        <dgm:presLayoutVars>
          <dgm:bulletEnabled val="1"/>
        </dgm:presLayoutVars>
      </dgm:prSet>
      <dgm:spPr/>
    </dgm:pt>
    <dgm:pt modelId="{557FABB3-E77C-4B5F-9390-50BB84DEF90D}" type="pres">
      <dgm:prSet presAssocID="{3C56074B-4BE2-46F0-BF28-8FA50FB2812A}" presName="parTrans" presStyleLbl="bgSibTrans2D1" presStyleIdx="2" presStyleCnt="4"/>
      <dgm:spPr/>
    </dgm:pt>
    <dgm:pt modelId="{69FF3ED0-B134-4DFE-A738-5D7B3F2E5D1F}" type="pres">
      <dgm:prSet presAssocID="{3E473655-D1AA-4467-AA40-8B229E672FBD}" presName="node" presStyleLbl="node1" presStyleIdx="2" presStyleCnt="4">
        <dgm:presLayoutVars>
          <dgm:bulletEnabled val="1"/>
        </dgm:presLayoutVars>
      </dgm:prSet>
      <dgm:spPr/>
    </dgm:pt>
    <dgm:pt modelId="{016CC6B5-3364-4693-8CF0-A8D7649A6B1E}" type="pres">
      <dgm:prSet presAssocID="{B6612DF6-B800-4DE6-8DA8-EF5D78D85E5D}" presName="parTrans" presStyleLbl="bgSibTrans2D1" presStyleIdx="3" presStyleCnt="4"/>
      <dgm:spPr/>
    </dgm:pt>
    <dgm:pt modelId="{979256BF-FCFF-4052-A835-0D8A3DA68B3A}" type="pres">
      <dgm:prSet presAssocID="{CAA95C5B-F19B-419A-A112-49CEF4523CCC}" presName="node" presStyleLbl="node1" presStyleIdx="3" presStyleCnt="4">
        <dgm:presLayoutVars>
          <dgm:bulletEnabled val="1"/>
        </dgm:presLayoutVars>
      </dgm:prSet>
      <dgm:spPr/>
    </dgm:pt>
  </dgm:ptLst>
  <dgm:cxnLst>
    <dgm:cxn modelId="{AC17101B-BAE3-48FA-A3D4-81D3C352CA9E}" srcId="{CB5D0109-4576-42B6-BEF9-937CF81D912D}" destId="{09E4623D-73DD-4988-83E2-BCA8311FA6A9}" srcOrd="0" destOrd="0" parTransId="{DBA8B353-E16B-494D-AC27-930F654AA156}" sibTransId="{5C0FC489-33D0-481D-A245-FCEFFE677C4A}"/>
    <dgm:cxn modelId="{79B35725-4334-405E-B49E-73E8139F72D0}" type="presOf" srcId="{C6B62F35-137A-43D2-A417-F95286624A87}" destId="{6C0ED91D-EEEC-462B-BE80-5A5A4624F26D}" srcOrd="0" destOrd="0" presId="urn:microsoft.com/office/officeart/2005/8/layout/radial4"/>
    <dgm:cxn modelId="{CAC1F72A-1E13-4667-8C32-218408C3B2FF}" type="presOf" srcId="{CB5D0109-4576-42B6-BEF9-937CF81D912D}" destId="{631E2F7B-3F60-4575-9F48-95523C2349B3}" srcOrd="0" destOrd="0" presId="urn:microsoft.com/office/officeart/2005/8/layout/radial4"/>
    <dgm:cxn modelId="{25421A60-3B31-4D29-8714-C65D3CA75423}" type="presOf" srcId="{EAA9E159-473A-437B-BE65-FA4ACEF10463}" destId="{92CE8D95-D19A-4E1B-A9B4-F87D72476110}" srcOrd="0" destOrd="0" presId="urn:microsoft.com/office/officeart/2005/8/layout/radial4"/>
    <dgm:cxn modelId="{3EBAC550-D33E-4F54-BC3C-A795E3F76D68}" type="presOf" srcId="{3C56074B-4BE2-46F0-BF28-8FA50FB2812A}" destId="{557FABB3-E77C-4B5F-9390-50BB84DEF90D}" srcOrd="0" destOrd="0" presId="urn:microsoft.com/office/officeart/2005/8/layout/radial4"/>
    <dgm:cxn modelId="{C5BEA073-CB01-461E-AA07-43705CFE19E6}" type="presOf" srcId="{09E4623D-73DD-4988-83E2-BCA8311FA6A9}" destId="{A7BF281B-0BFE-4EB8-A5BA-118020F7D8B0}" srcOrd="0" destOrd="0" presId="urn:microsoft.com/office/officeart/2005/8/layout/radial4"/>
    <dgm:cxn modelId="{2A511875-4DAB-4D94-9CC2-9EAD87932AE1}" type="presOf" srcId="{B6612DF6-B800-4DE6-8DA8-EF5D78D85E5D}" destId="{016CC6B5-3364-4693-8CF0-A8D7649A6B1E}" srcOrd="0" destOrd="0" presId="urn:microsoft.com/office/officeart/2005/8/layout/radial4"/>
    <dgm:cxn modelId="{B2405C75-B8D9-41DA-9758-8290B3C2A460}" type="presOf" srcId="{DBA8B353-E16B-494D-AC27-930F654AA156}" destId="{11AF6AE9-E83D-420A-9642-DF2BDAA5FFB6}" srcOrd="0" destOrd="0" presId="urn:microsoft.com/office/officeart/2005/8/layout/radial4"/>
    <dgm:cxn modelId="{D858C358-47BA-4845-ACBB-944D4E627139}" type="presOf" srcId="{CAA95C5B-F19B-419A-A112-49CEF4523CCC}" destId="{979256BF-FCFF-4052-A835-0D8A3DA68B3A}" srcOrd="0" destOrd="0" presId="urn:microsoft.com/office/officeart/2005/8/layout/radial4"/>
    <dgm:cxn modelId="{49FFFEA0-21A8-479C-96B4-C55B26CAE82B}" srcId="{CB5D0109-4576-42B6-BEF9-937CF81D912D}" destId="{C6B62F35-137A-43D2-A417-F95286624A87}" srcOrd="1" destOrd="0" parTransId="{8FBEA544-180B-4B24-A621-9C002023EAD9}" sibTransId="{86EFD5CB-A39A-4B4D-8231-26122ED01B7E}"/>
    <dgm:cxn modelId="{572BB3CF-D8F3-4624-86B6-52B378763743}" srcId="{CB5D0109-4576-42B6-BEF9-937CF81D912D}" destId="{3E473655-D1AA-4467-AA40-8B229E672FBD}" srcOrd="2" destOrd="0" parTransId="{3C56074B-4BE2-46F0-BF28-8FA50FB2812A}" sibTransId="{1B2B3D38-0D3C-4AC7-BD7E-92AFA02C1B61}"/>
    <dgm:cxn modelId="{D825C4D8-4FD6-4C48-9E8B-D3BDDCE4DFAD}" srcId="{EAA9E159-473A-437B-BE65-FA4ACEF10463}" destId="{CB5D0109-4576-42B6-BEF9-937CF81D912D}" srcOrd="0" destOrd="0" parTransId="{9DF8435E-FDA9-45B0-A727-7CF2919030B7}" sibTransId="{331D205A-2039-4D0B-A565-E0E5712BEB37}"/>
    <dgm:cxn modelId="{675431DF-C829-42E8-BD7B-37DE24F2848E}" srcId="{CB5D0109-4576-42B6-BEF9-937CF81D912D}" destId="{CAA95C5B-F19B-419A-A112-49CEF4523CCC}" srcOrd="3" destOrd="0" parTransId="{B6612DF6-B800-4DE6-8DA8-EF5D78D85E5D}" sibTransId="{770D5BD0-0ED2-4632-82C5-6718A80F1BA1}"/>
    <dgm:cxn modelId="{4CCD4AF4-763E-4687-ACEF-82C87678EE27}" type="presOf" srcId="{8FBEA544-180B-4B24-A621-9C002023EAD9}" destId="{41611AAA-17C7-453B-A3DB-06D1BF58DED4}" srcOrd="0" destOrd="0" presId="urn:microsoft.com/office/officeart/2005/8/layout/radial4"/>
    <dgm:cxn modelId="{3A8304FD-975D-4164-B440-F58D9F09311B}" type="presOf" srcId="{3E473655-D1AA-4467-AA40-8B229E672FBD}" destId="{69FF3ED0-B134-4DFE-A738-5D7B3F2E5D1F}" srcOrd="0" destOrd="0" presId="urn:microsoft.com/office/officeart/2005/8/layout/radial4"/>
    <dgm:cxn modelId="{961ADA93-3B63-45C7-9774-702274F0AB45}" type="presParOf" srcId="{92CE8D95-D19A-4E1B-A9B4-F87D72476110}" destId="{631E2F7B-3F60-4575-9F48-95523C2349B3}" srcOrd="0" destOrd="0" presId="urn:microsoft.com/office/officeart/2005/8/layout/radial4"/>
    <dgm:cxn modelId="{E5F63B73-9A1B-4F3B-80B6-20FB98D8F09C}" type="presParOf" srcId="{92CE8D95-D19A-4E1B-A9B4-F87D72476110}" destId="{11AF6AE9-E83D-420A-9642-DF2BDAA5FFB6}" srcOrd="1" destOrd="0" presId="urn:microsoft.com/office/officeart/2005/8/layout/radial4"/>
    <dgm:cxn modelId="{5B80DFAA-AAF4-4241-A366-BDA0486B214D}" type="presParOf" srcId="{92CE8D95-D19A-4E1B-A9B4-F87D72476110}" destId="{A7BF281B-0BFE-4EB8-A5BA-118020F7D8B0}" srcOrd="2" destOrd="0" presId="urn:microsoft.com/office/officeart/2005/8/layout/radial4"/>
    <dgm:cxn modelId="{AA12EF90-FB62-42BD-BCC4-66298B49DA6F}" type="presParOf" srcId="{92CE8D95-D19A-4E1B-A9B4-F87D72476110}" destId="{41611AAA-17C7-453B-A3DB-06D1BF58DED4}" srcOrd="3" destOrd="0" presId="urn:microsoft.com/office/officeart/2005/8/layout/radial4"/>
    <dgm:cxn modelId="{0348A18C-026E-440D-BED1-2FF405DF21A7}" type="presParOf" srcId="{92CE8D95-D19A-4E1B-A9B4-F87D72476110}" destId="{6C0ED91D-EEEC-462B-BE80-5A5A4624F26D}" srcOrd="4" destOrd="0" presId="urn:microsoft.com/office/officeart/2005/8/layout/radial4"/>
    <dgm:cxn modelId="{2D93242C-C31B-4374-8853-FCF31BC8C551}" type="presParOf" srcId="{92CE8D95-D19A-4E1B-A9B4-F87D72476110}" destId="{557FABB3-E77C-4B5F-9390-50BB84DEF90D}" srcOrd="5" destOrd="0" presId="urn:microsoft.com/office/officeart/2005/8/layout/radial4"/>
    <dgm:cxn modelId="{AE020A99-EA23-450E-9187-65F3189EC3B6}" type="presParOf" srcId="{92CE8D95-D19A-4E1B-A9B4-F87D72476110}" destId="{69FF3ED0-B134-4DFE-A738-5D7B3F2E5D1F}" srcOrd="6" destOrd="0" presId="urn:microsoft.com/office/officeart/2005/8/layout/radial4"/>
    <dgm:cxn modelId="{002F1767-6E51-4054-AC91-49D4A459732C}" type="presParOf" srcId="{92CE8D95-D19A-4E1B-A9B4-F87D72476110}" destId="{016CC6B5-3364-4693-8CF0-A8D7649A6B1E}" srcOrd="7" destOrd="0" presId="urn:microsoft.com/office/officeart/2005/8/layout/radial4"/>
    <dgm:cxn modelId="{B0A60B60-0E1B-411C-A5E3-B386EF82CD06}" type="presParOf" srcId="{92CE8D95-D19A-4E1B-A9B4-F87D72476110}" destId="{979256BF-FCFF-4052-A835-0D8A3DA68B3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DE3F48-F6C8-4EA7-A3A3-B924FB423C4D}" type="doc">
      <dgm:prSet loTypeId="urn:microsoft.com/office/officeart/2005/8/layout/hierarchy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F05E2D-C005-4DD2-94D6-1D55C060587C}">
      <dgm:prSet/>
      <dgm:spPr/>
      <dgm:t>
        <a:bodyPr/>
        <a:lstStyle/>
        <a:p>
          <a:r>
            <a:rPr lang="hu-HU" b="1">
              <a:latin typeface="Garamond" panose="02020404030301010803" pitchFamily="18" charset="0"/>
            </a:rPr>
            <a:t>Az emberek énképében a sokféle tulajdonság eltérő súllyal szerepel</a:t>
          </a:r>
          <a:endParaRPr lang="en-US">
            <a:latin typeface="Garamond" panose="02020404030301010803" pitchFamily="18" charset="0"/>
          </a:endParaRPr>
        </a:p>
      </dgm:t>
    </dgm:pt>
    <dgm:pt modelId="{343BF686-35FC-4093-AC30-763354D50802}" type="parTrans" cxnId="{B681BCCC-0DBB-492F-83BA-3F5B48D13641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663A792-2C32-4EE6-A484-D872A8DDD6ED}" type="sibTrans" cxnId="{B681BCCC-0DBB-492F-83BA-3F5B48D13641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2763F57-2171-41F9-8F09-81B809BEFCE2}">
      <dgm:prSet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FONTOS/ØFONTOS </a:t>
          </a:r>
          <a:endParaRPr lang="en-US" dirty="0">
            <a:latin typeface="Garamond" panose="02020404030301010803" pitchFamily="18" charset="0"/>
          </a:endParaRPr>
        </a:p>
      </dgm:t>
    </dgm:pt>
    <dgm:pt modelId="{F27E1338-0DD5-4B76-A9E0-1184848B0344}" type="parTrans" cxnId="{C3ED38D2-0DC8-4E59-A250-FCF521535C7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98E8F58-CF9C-44DF-9D1E-E4D05EDA2D3D}" type="sibTrans" cxnId="{C3ED38D2-0DC8-4E59-A250-FCF521535C7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CDE006C-863A-49E5-A6F8-414830BB2663}" type="pres">
      <dgm:prSet presAssocID="{AFDE3F48-F6C8-4EA7-A3A3-B924FB423C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FB6F5C7-3811-4F9E-B7A0-9FC8DEA1B3D7}" type="pres">
      <dgm:prSet presAssocID="{5CF05E2D-C005-4DD2-94D6-1D55C060587C}" presName="hierRoot1" presStyleCnt="0"/>
      <dgm:spPr/>
    </dgm:pt>
    <dgm:pt modelId="{B38F8782-5996-412A-9CAC-7DCE0063D42C}" type="pres">
      <dgm:prSet presAssocID="{5CF05E2D-C005-4DD2-94D6-1D55C060587C}" presName="composite" presStyleCnt="0"/>
      <dgm:spPr/>
    </dgm:pt>
    <dgm:pt modelId="{3F4CF5B0-6678-4378-82CA-2A27877936EB}" type="pres">
      <dgm:prSet presAssocID="{5CF05E2D-C005-4DD2-94D6-1D55C060587C}" presName="background" presStyleLbl="node0" presStyleIdx="0" presStyleCnt="2"/>
      <dgm:spPr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</dgm:spPr>
    </dgm:pt>
    <dgm:pt modelId="{C2D8C197-D085-4D60-8B02-BF9FD99B9A20}" type="pres">
      <dgm:prSet presAssocID="{5CF05E2D-C005-4DD2-94D6-1D55C060587C}" presName="text" presStyleLbl="fgAcc0" presStyleIdx="0" presStyleCnt="2">
        <dgm:presLayoutVars>
          <dgm:chPref val="3"/>
        </dgm:presLayoutVars>
      </dgm:prSet>
      <dgm:spPr/>
    </dgm:pt>
    <dgm:pt modelId="{E1695CFD-E1DF-4506-AB43-F7F7DC40C6A3}" type="pres">
      <dgm:prSet presAssocID="{5CF05E2D-C005-4DD2-94D6-1D55C060587C}" presName="hierChild2" presStyleCnt="0"/>
      <dgm:spPr/>
    </dgm:pt>
    <dgm:pt modelId="{CA86F4AE-75A1-4E90-991F-C26C32EDB9E3}" type="pres">
      <dgm:prSet presAssocID="{F2763F57-2171-41F9-8F09-81B809BEFCE2}" presName="hierRoot1" presStyleCnt="0"/>
      <dgm:spPr/>
    </dgm:pt>
    <dgm:pt modelId="{BECCAAE6-FDE6-4AF7-A35D-23E488C583FE}" type="pres">
      <dgm:prSet presAssocID="{F2763F57-2171-41F9-8F09-81B809BEFCE2}" presName="composite" presStyleCnt="0"/>
      <dgm:spPr/>
    </dgm:pt>
    <dgm:pt modelId="{16F6F26C-5AFF-43E3-B17B-36B02CC98CFB}" type="pres">
      <dgm:prSet presAssocID="{F2763F57-2171-41F9-8F09-81B809BEFCE2}" presName="background" presStyleLbl="node0" presStyleIdx="1" presStyleCnt="2"/>
      <dgm:spPr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</dgm:spPr>
    </dgm:pt>
    <dgm:pt modelId="{5FC43A97-239F-44B8-9BC7-37D4A30E7ADA}" type="pres">
      <dgm:prSet presAssocID="{F2763F57-2171-41F9-8F09-81B809BEFCE2}" presName="text" presStyleLbl="fgAcc0" presStyleIdx="1" presStyleCnt="2">
        <dgm:presLayoutVars>
          <dgm:chPref val="3"/>
        </dgm:presLayoutVars>
      </dgm:prSet>
      <dgm:spPr/>
    </dgm:pt>
    <dgm:pt modelId="{BC028ADB-A814-458A-A386-1AEF736372C6}" type="pres">
      <dgm:prSet presAssocID="{F2763F57-2171-41F9-8F09-81B809BEFCE2}" presName="hierChild2" presStyleCnt="0"/>
      <dgm:spPr/>
    </dgm:pt>
  </dgm:ptLst>
  <dgm:cxnLst>
    <dgm:cxn modelId="{5FE9CA24-58FA-455D-83FB-1FB57193BE52}" type="presOf" srcId="{5CF05E2D-C005-4DD2-94D6-1D55C060587C}" destId="{C2D8C197-D085-4D60-8B02-BF9FD99B9A20}" srcOrd="0" destOrd="0" presId="urn:microsoft.com/office/officeart/2005/8/layout/hierarchy1"/>
    <dgm:cxn modelId="{B681BCCC-0DBB-492F-83BA-3F5B48D13641}" srcId="{AFDE3F48-F6C8-4EA7-A3A3-B924FB423C4D}" destId="{5CF05E2D-C005-4DD2-94D6-1D55C060587C}" srcOrd="0" destOrd="0" parTransId="{343BF686-35FC-4093-AC30-763354D50802}" sibTransId="{B663A792-2C32-4EE6-A484-D872A8DDD6ED}"/>
    <dgm:cxn modelId="{C3ED38D2-0DC8-4E59-A250-FCF521535C70}" srcId="{AFDE3F48-F6C8-4EA7-A3A3-B924FB423C4D}" destId="{F2763F57-2171-41F9-8F09-81B809BEFCE2}" srcOrd="1" destOrd="0" parTransId="{F27E1338-0DD5-4B76-A9E0-1184848B0344}" sibTransId="{898E8F58-CF9C-44DF-9D1E-E4D05EDA2D3D}"/>
    <dgm:cxn modelId="{547AA6D6-35F1-43D5-BDFD-FE92769A5C74}" type="presOf" srcId="{AFDE3F48-F6C8-4EA7-A3A3-B924FB423C4D}" destId="{9CDE006C-863A-49E5-A6F8-414830BB2663}" srcOrd="0" destOrd="0" presId="urn:microsoft.com/office/officeart/2005/8/layout/hierarchy1"/>
    <dgm:cxn modelId="{837F03E2-3724-4E8F-BBCF-B40A5664B63A}" type="presOf" srcId="{F2763F57-2171-41F9-8F09-81B809BEFCE2}" destId="{5FC43A97-239F-44B8-9BC7-37D4A30E7ADA}" srcOrd="0" destOrd="0" presId="urn:microsoft.com/office/officeart/2005/8/layout/hierarchy1"/>
    <dgm:cxn modelId="{7F5F53D4-B290-4861-909F-0156592D6799}" type="presParOf" srcId="{9CDE006C-863A-49E5-A6F8-414830BB2663}" destId="{DFB6F5C7-3811-4F9E-B7A0-9FC8DEA1B3D7}" srcOrd="0" destOrd="0" presId="urn:microsoft.com/office/officeart/2005/8/layout/hierarchy1"/>
    <dgm:cxn modelId="{90262746-3B5F-4B01-80D0-DEF8FFD005A3}" type="presParOf" srcId="{DFB6F5C7-3811-4F9E-B7A0-9FC8DEA1B3D7}" destId="{B38F8782-5996-412A-9CAC-7DCE0063D42C}" srcOrd="0" destOrd="0" presId="urn:microsoft.com/office/officeart/2005/8/layout/hierarchy1"/>
    <dgm:cxn modelId="{5BDD1BA1-6F57-4F12-94D4-A9EB3705DC60}" type="presParOf" srcId="{B38F8782-5996-412A-9CAC-7DCE0063D42C}" destId="{3F4CF5B0-6678-4378-82CA-2A27877936EB}" srcOrd="0" destOrd="0" presId="urn:microsoft.com/office/officeart/2005/8/layout/hierarchy1"/>
    <dgm:cxn modelId="{78BBD2D9-E5F1-4E90-997E-6E57F5BA00B9}" type="presParOf" srcId="{B38F8782-5996-412A-9CAC-7DCE0063D42C}" destId="{C2D8C197-D085-4D60-8B02-BF9FD99B9A20}" srcOrd="1" destOrd="0" presId="urn:microsoft.com/office/officeart/2005/8/layout/hierarchy1"/>
    <dgm:cxn modelId="{52261FC8-9A51-4284-86EC-EA924D4E34B1}" type="presParOf" srcId="{DFB6F5C7-3811-4F9E-B7A0-9FC8DEA1B3D7}" destId="{E1695CFD-E1DF-4506-AB43-F7F7DC40C6A3}" srcOrd="1" destOrd="0" presId="urn:microsoft.com/office/officeart/2005/8/layout/hierarchy1"/>
    <dgm:cxn modelId="{9E37BBBF-C706-4332-9870-90E75E850F1A}" type="presParOf" srcId="{9CDE006C-863A-49E5-A6F8-414830BB2663}" destId="{CA86F4AE-75A1-4E90-991F-C26C32EDB9E3}" srcOrd="1" destOrd="0" presId="urn:microsoft.com/office/officeart/2005/8/layout/hierarchy1"/>
    <dgm:cxn modelId="{7173B0A6-474A-4ABB-86A6-745196D9D186}" type="presParOf" srcId="{CA86F4AE-75A1-4E90-991F-C26C32EDB9E3}" destId="{BECCAAE6-FDE6-4AF7-A35D-23E488C583FE}" srcOrd="0" destOrd="0" presId="urn:microsoft.com/office/officeart/2005/8/layout/hierarchy1"/>
    <dgm:cxn modelId="{1DEC8243-3C98-40D0-B3CA-81E3DE59C97D}" type="presParOf" srcId="{BECCAAE6-FDE6-4AF7-A35D-23E488C583FE}" destId="{16F6F26C-5AFF-43E3-B17B-36B02CC98CFB}" srcOrd="0" destOrd="0" presId="urn:microsoft.com/office/officeart/2005/8/layout/hierarchy1"/>
    <dgm:cxn modelId="{37C87031-B8E5-4F1A-B84E-849785FFC439}" type="presParOf" srcId="{BECCAAE6-FDE6-4AF7-A35D-23E488C583FE}" destId="{5FC43A97-239F-44B8-9BC7-37D4A30E7ADA}" srcOrd="1" destOrd="0" presId="urn:microsoft.com/office/officeart/2005/8/layout/hierarchy1"/>
    <dgm:cxn modelId="{9EE8CFAC-D9E6-4D3D-9462-C2875E0F522D}" type="presParOf" srcId="{CA86F4AE-75A1-4E90-991F-C26C32EDB9E3}" destId="{BC028ADB-A814-458A-A386-1AEF736372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1C95C6-941E-4ADD-9A01-1370B180E6EC}" type="doc">
      <dgm:prSet loTypeId="urn:microsoft.com/office/officeart/2005/8/layout/cycle6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312F22D7-DF7F-4C04-A500-7143B39CCD3D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jelentést, értelmet ad az egyén tapasztalatainak</a:t>
          </a:r>
        </a:p>
      </dgm:t>
    </dgm:pt>
    <dgm:pt modelId="{17859DFA-3EA5-4163-9792-A8C8E82CC829}" type="parTrans" cxnId="{CA1175AC-6565-4480-9A09-46C9C34F1C17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8385A6EF-897E-4C9B-9D76-AD4ED6F54B09}" type="sibTrans" cxnId="{CA1175AC-6565-4480-9A09-46C9C34F1C17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3FEBD9A0-8F7D-478F-98EE-4FDDC90C5F2E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szervezi a gondolatokat, érzelmeket, a viselkedést</a:t>
          </a:r>
        </a:p>
      </dgm:t>
    </dgm:pt>
    <dgm:pt modelId="{D1FADC7A-F9ED-4653-A14E-B9C891D1D3F7}" type="parTrans" cxnId="{DC0C593E-DC2E-4C6E-9E98-C1C7B2943D61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34469A7F-BF03-40CB-848A-B5E8BC489E98}" type="sibTrans" cxnId="{DC0C593E-DC2E-4C6E-9E98-C1C7B2943D61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7DF2C964-1E58-4D76-83BE-D10A465FBBA1}">
      <dgm:prSet phldrT="[Szöveg]"/>
      <dgm:spPr/>
      <dgm:t>
        <a:bodyPr/>
        <a:lstStyle/>
        <a:p>
          <a:r>
            <a:rPr lang="hu-HU" b="1" dirty="0">
              <a:latin typeface="Garamond" panose="02020404030301010803" pitchFamily="18" charset="0"/>
            </a:rPr>
            <a:t>motivál a cselekvésre: tervet készít, ösztönzőket biztosít</a:t>
          </a:r>
        </a:p>
      </dgm:t>
    </dgm:pt>
    <dgm:pt modelId="{904BBB9E-A02F-4FE2-9CCB-43907953E110}" type="parTrans" cxnId="{B8DCBB34-76CF-4DB3-88A8-67437D96A94D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E239AFF0-6A5B-4974-A0A8-8CDFD0120C80}" type="sibTrans" cxnId="{B8DCBB34-76CF-4DB3-88A8-67437D96A94D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9E1087DA-9510-4519-96D3-1F4C0495B17F}">
      <dgm:prSet phldrT="[Szöveg]"/>
      <dgm:spPr/>
      <dgm:t>
        <a:bodyPr/>
        <a:lstStyle/>
        <a:p>
          <a:pPr>
            <a:buFont typeface="Times New Roman" panose="02020603050405020304" pitchFamily="18" charset="0"/>
            <a:buChar char="-"/>
          </a:pPr>
          <a:r>
            <a:rPr lang="hu-HU" b="1" dirty="0">
              <a:latin typeface="Garamond" panose="02020404030301010803" pitchFamily="18" charset="0"/>
            </a:rPr>
            <a:t>mércét állít az egyén számára</a:t>
          </a:r>
        </a:p>
      </dgm:t>
    </dgm:pt>
    <dgm:pt modelId="{0E56D2B5-6E8C-4564-838C-A2232A96913B}" type="parTrans" cxnId="{4B4BB463-660F-4A7A-A031-00C48AE386A2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0AE0A624-FC8C-4033-932E-08F0019A7FD4}" type="sibTrans" cxnId="{4B4BB463-660F-4A7A-A031-00C48AE386A2}">
      <dgm:prSet/>
      <dgm:spPr/>
      <dgm:t>
        <a:bodyPr/>
        <a:lstStyle/>
        <a:p>
          <a:endParaRPr lang="hu-HU" b="1">
            <a:latin typeface="Garamond" panose="02020404030301010803" pitchFamily="18" charset="0"/>
          </a:endParaRPr>
        </a:p>
      </dgm:t>
    </dgm:pt>
    <dgm:pt modelId="{40582B21-40E0-4459-BAA8-BCAEA5E07C89}" type="pres">
      <dgm:prSet presAssocID="{9A1C95C6-941E-4ADD-9A01-1370B180E6EC}" presName="cycle" presStyleCnt="0">
        <dgm:presLayoutVars>
          <dgm:dir/>
          <dgm:resizeHandles val="exact"/>
        </dgm:presLayoutVars>
      </dgm:prSet>
      <dgm:spPr/>
    </dgm:pt>
    <dgm:pt modelId="{F345D881-6CB8-4823-A4A8-C531428ECB35}" type="pres">
      <dgm:prSet presAssocID="{312F22D7-DF7F-4C04-A500-7143B39CCD3D}" presName="node" presStyleLbl="node1" presStyleIdx="0" presStyleCnt="4">
        <dgm:presLayoutVars>
          <dgm:bulletEnabled val="1"/>
        </dgm:presLayoutVars>
      </dgm:prSet>
      <dgm:spPr/>
    </dgm:pt>
    <dgm:pt modelId="{71020AAC-F4CC-4E54-A9F3-BA64BC3FB1AF}" type="pres">
      <dgm:prSet presAssocID="{312F22D7-DF7F-4C04-A500-7143B39CCD3D}" presName="spNode" presStyleCnt="0"/>
      <dgm:spPr/>
    </dgm:pt>
    <dgm:pt modelId="{F59E3426-A119-4F1B-9677-1DBCFA91CA5F}" type="pres">
      <dgm:prSet presAssocID="{8385A6EF-897E-4C9B-9D76-AD4ED6F54B09}" presName="sibTrans" presStyleLbl="sibTrans1D1" presStyleIdx="0" presStyleCnt="4"/>
      <dgm:spPr/>
    </dgm:pt>
    <dgm:pt modelId="{C0D6D1FF-2254-4E57-98D9-0CA699FD3713}" type="pres">
      <dgm:prSet presAssocID="{3FEBD9A0-8F7D-478F-98EE-4FDDC90C5F2E}" presName="node" presStyleLbl="node1" presStyleIdx="1" presStyleCnt="4">
        <dgm:presLayoutVars>
          <dgm:bulletEnabled val="1"/>
        </dgm:presLayoutVars>
      </dgm:prSet>
      <dgm:spPr/>
    </dgm:pt>
    <dgm:pt modelId="{9A87B635-949D-4C62-A4B5-989947D6E9EC}" type="pres">
      <dgm:prSet presAssocID="{3FEBD9A0-8F7D-478F-98EE-4FDDC90C5F2E}" presName="spNode" presStyleCnt="0"/>
      <dgm:spPr/>
    </dgm:pt>
    <dgm:pt modelId="{63644F26-B56D-4A0B-B14C-34F209B748C5}" type="pres">
      <dgm:prSet presAssocID="{34469A7F-BF03-40CB-848A-B5E8BC489E98}" presName="sibTrans" presStyleLbl="sibTrans1D1" presStyleIdx="1" presStyleCnt="4"/>
      <dgm:spPr/>
    </dgm:pt>
    <dgm:pt modelId="{315581E9-D805-4317-8314-87811F2AC5F8}" type="pres">
      <dgm:prSet presAssocID="{7DF2C964-1E58-4D76-83BE-D10A465FBBA1}" presName="node" presStyleLbl="node1" presStyleIdx="2" presStyleCnt="4">
        <dgm:presLayoutVars>
          <dgm:bulletEnabled val="1"/>
        </dgm:presLayoutVars>
      </dgm:prSet>
      <dgm:spPr/>
    </dgm:pt>
    <dgm:pt modelId="{A9ED4C0E-C870-4AE1-A6D5-20FDBB6B56C2}" type="pres">
      <dgm:prSet presAssocID="{7DF2C964-1E58-4D76-83BE-D10A465FBBA1}" presName="spNode" presStyleCnt="0"/>
      <dgm:spPr/>
    </dgm:pt>
    <dgm:pt modelId="{10FC34BD-EF38-48C5-B8B1-F002AC510407}" type="pres">
      <dgm:prSet presAssocID="{E239AFF0-6A5B-4974-A0A8-8CDFD0120C80}" presName="sibTrans" presStyleLbl="sibTrans1D1" presStyleIdx="2" presStyleCnt="4"/>
      <dgm:spPr/>
    </dgm:pt>
    <dgm:pt modelId="{02BAE0ED-D234-4112-8859-CAB2EF3D43F8}" type="pres">
      <dgm:prSet presAssocID="{9E1087DA-9510-4519-96D3-1F4C0495B17F}" presName="node" presStyleLbl="node1" presStyleIdx="3" presStyleCnt="4">
        <dgm:presLayoutVars>
          <dgm:bulletEnabled val="1"/>
        </dgm:presLayoutVars>
      </dgm:prSet>
      <dgm:spPr/>
    </dgm:pt>
    <dgm:pt modelId="{097E697D-8604-4E35-9DDC-EBC3B04D8726}" type="pres">
      <dgm:prSet presAssocID="{9E1087DA-9510-4519-96D3-1F4C0495B17F}" presName="spNode" presStyleCnt="0"/>
      <dgm:spPr/>
    </dgm:pt>
    <dgm:pt modelId="{F53970D8-5F84-444D-B79C-83359C298544}" type="pres">
      <dgm:prSet presAssocID="{0AE0A624-FC8C-4033-932E-08F0019A7FD4}" presName="sibTrans" presStyleLbl="sibTrans1D1" presStyleIdx="3" presStyleCnt="4"/>
      <dgm:spPr/>
    </dgm:pt>
  </dgm:ptLst>
  <dgm:cxnLst>
    <dgm:cxn modelId="{8BD82A01-A519-4C8D-A73B-2C17960086C9}" type="presOf" srcId="{312F22D7-DF7F-4C04-A500-7143B39CCD3D}" destId="{F345D881-6CB8-4823-A4A8-C531428ECB35}" srcOrd="0" destOrd="0" presId="urn:microsoft.com/office/officeart/2005/8/layout/cycle6"/>
    <dgm:cxn modelId="{8F591716-6DDE-4F97-9FFB-B035E1024383}" type="presOf" srcId="{8385A6EF-897E-4C9B-9D76-AD4ED6F54B09}" destId="{F59E3426-A119-4F1B-9677-1DBCFA91CA5F}" srcOrd="0" destOrd="0" presId="urn:microsoft.com/office/officeart/2005/8/layout/cycle6"/>
    <dgm:cxn modelId="{B8DCBB34-76CF-4DB3-88A8-67437D96A94D}" srcId="{9A1C95C6-941E-4ADD-9A01-1370B180E6EC}" destId="{7DF2C964-1E58-4D76-83BE-D10A465FBBA1}" srcOrd="2" destOrd="0" parTransId="{904BBB9E-A02F-4FE2-9CCB-43907953E110}" sibTransId="{E239AFF0-6A5B-4974-A0A8-8CDFD0120C80}"/>
    <dgm:cxn modelId="{DC0C593E-DC2E-4C6E-9E98-C1C7B2943D61}" srcId="{9A1C95C6-941E-4ADD-9A01-1370B180E6EC}" destId="{3FEBD9A0-8F7D-478F-98EE-4FDDC90C5F2E}" srcOrd="1" destOrd="0" parTransId="{D1FADC7A-F9ED-4653-A14E-B9C891D1D3F7}" sibTransId="{34469A7F-BF03-40CB-848A-B5E8BC489E98}"/>
    <dgm:cxn modelId="{4B4BB463-660F-4A7A-A031-00C48AE386A2}" srcId="{9A1C95C6-941E-4ADD-9A01-1370B180E6EC}" destId="{9E1087DA-9510-4519-96D3-1F4C0495B17F}" srcOrd="3" destOrd="0" parTransId="{0E56D2B5-6E8C-4564-838C-A2232A96913B}" sibTransId="{0AE0A624-FC8C-4033-932E-08F0019A7FD4}"/>
    <dgm:cxn modelId="{69623F52-3931-4D03-94DE-CAD7601399B4}" type="presOf" srcId="{7DF2C964-1E58-4D76-83BE-D10A465FBBA1}" destId="{315581E9-D805-4317-8314-87811F2AC5F8}" srcOrd="0" destOrd="0" presId="urn:microsoft.com/office/officeart/2005/8/layout/cycle6"/>
    <dgm:cxn modelId="{6CB34876-BCC4-410F-8D5C-53B19966D2DE}" type="presOf" srcId="{34469A7F-BF03-40CB-848A-B5E8BC489E98}" destId="{63644F26-B56D-4A0B-B14C-34F209B748C5}" srcOrd="0" destOrd="0" presId="urn:microsoft.com/office/officeart/2005/8/layout/cycle6"/>
    <dgm:cxn modelId="{A040815A-F4F2-48C6-8D85-A546ED4484FA}" type="presOf" srcId="{9A1C95C6-941E-4ADD-9A01-1370B180E6EC}" destId="{40582B21-40E0-4459-BAA8-BCAEA5E07C89}" srcOrd="0" destOrd="0" presId="urn:microsoft.com/office/officeart/2005/8/layout/cycle6"/>
    <dgm:cxn modelId="{ECA28D99-76F0-4BDC-BDEA-55855B4AB84B}" type="presOf" srcId="{3FEBD9A0-8F7D-478F-98EE-4FDDC90C5F2E}" destId="{C0D6D1FF-2254-4E57-98D9-0CA699FD3713}" srcOrd="0" destOrd="0" presId="urn:microsoft.com/office/officeart/2005/8/layout/cycle6"/>
    <dgm:cxn modelId="{CA1175AC-6565-4480-9A09-46C9C34F1C17}" srcId="{9A1C95C6-941E-4ADD-9A01-1370B180E6EC}" destId="{312F22D7-DF7F-4C04-A500-7143B39CCD3D}" srcOrd="0" destOrd="0" parTransId="{17859DFA-3EA5-4163-9792-A8C8E82CC829}" sibTransId="{8385A6EF-897E-4C9B-9D76-AD4ED6F54B09}"/>
    <dgm:cxn modelId="{899238C1-8A24-4618-A8FD-BA961E102D51}" type="presOf" srcId="{0AE0A624-FC8C-4033-932E-08F0019A7FD4}" destId="{F53970D8-5F84-444D-B79C-83359C298544}" srcOrd="0" destOrd="0" presId="urn:microsoft.com/office/officeart/2005/8/layout/cycle6"/>
    <dgm:cxn modelId="{99F634CC-D515-48A0-8E8E-0BB988EE49B3}" type="presOf" srcId="{E239AFF0-6A5B-4974-A0A8-8CDFD0120C80}" destId="{10FC34BD-EF38-48C5-B8B1-F002AC510407}" srcOrd="0" destOrd="0" presId="urn:microsoft.com/office/officeart/2005/8/layout/cycle6"/>
    <dgm:cxn modelId="{482C93E0-D0A0-4CCD-9E51-C15326A7A0F7}" type="presOf" srcId="{9E1087DA-9510-4519-96D3-1F4C0495B17F}" destId="{02BAE0ED-D234-4112-8859-CAB2EF3D43F8}" srcOrd="0" destOrd="0" presId="urn:microsoft.com/office/officeart/2005/8/layout/cycle6"/>
    <dgm:cxn modelId="{A05A374A-4A87-43E9-A4BB-6A686CF0C7C8}" type="presParOf" srcId="{40582B21-40E0-4459-BAA8-BCAEA5E07C89}" destId="{F345D881-6CB8-4823-A4A8-C531428ECB35}" srcOrd="0" destOrd="0" presId="urn:microsoft.com/office/officeart/2005/8/layout/cycle6"/>
    <dgm:cxn modelId="{164C5F08-3533-4DC2-AF03-4EFDB05AA04F}" type="presParOf" srcId="{40582B21-40E0-4459-BAA8-BCAEA5E07C89}" destId="{71020AAC-F4CC-4E54-A9F3-BA64BC3FB1AF}" srcOrd="1" destOrd="0" presId="urn:microsoft.com/office/officeart/2005/8/layout/cycle6"/>
    <dgm:cxn modelId="{0E71A88A-1875-4D49-BA56-D71650BF87F7}" type="presParOf" srcId="{40582B21-40E0-4459-BAA8-BCAEA5E07C89}" destId="{F59E3426-A119-4F1B-9677-1DBCFA91CA5F}" srcOrd="2" destOrd="0" presId="urn:microsoft.com/office/officeart/2005/8/layout/cycle6"/>
    <dgm:cxn modelId="{EEF35215-C411-4067-839D-21024B39A40C}" type="presParOf" srcId="{40582B21-40E0-4459-BAA8-BCAEA5E07C89}" destId="{C0D6D1FF-2254-4E57-98D9-0CA699FD3713}" srcOrd="3" destOrd="0" presId="urn:microsoft.com/office/officeart/2005/8/layout/cycle6"/>
    <dgm:cxn modelId="{D8410A48-4E21-4617-AEB2-05C1DEB472F7}" type="presParOf" srcId="{40582B21-40E0-4459-BAA8-BCAEA5E07C89}" destId="{9A87B635-949D-4C62-A4B5-989947D6E9EC}" srcOrd="4" destOrd="0" presId="urn:microsoft.com/office/officeart/2005/8/layout/cycle6"/>
    <dgm:cxn modelId="{C8B7CF2A-2C6E-440A-A313-89EE92142D2E}" type="presParOf" srcId="{40582B21-40E0-4459-BAA8-BCAEA5E07C89}" destId="{63644F26-B56D-4A0B-B14C-34F209B748C5}" srcOrd="5" destOrd="0" presId="urn:microsoft.com/office/officeart/2005/8/layout/cycle6"/>
    <dgm:cxn modelId="{65DA84AA-BD66-410E-AF06-CDA8FB2719A8}" type="presParOf" srcId="{40582B21-40E0-4459-BAA8-BCAEA5E07C89}" destId="{315581E9-D805-4317-8314-87811F2AC5F8}" srcOrd="6" destOrd="0" presId="urn:microsoft.com/office/officeart/2005/8/layout/cycle6"/>
    <dgm:cxn modelId="{75595EAC-2862-4BAA-9F01-54B1B39E4126}" type="presParOf" srcId="{40582B21-40E0-4459-BAA8-BCAEA5E07C89}" destId="{A9ED4C0E-C870-4AE1-A6D5-20FDBB6B56C2}" srcOrd="7" destOrd="0" presId="urn:microsoft.com/office/officeart/2005/8/layout/cycle6"/>
    <dgm:cxn modelId="{BE4AB673-17BB-493A-AA64-9BB528F1F9BE}" type="presParOf" srcId="{40582B21-40E0-4459-BAA8-BCAEA5E07C89}" destId="{10FC34BD-EF38-48C5-B8B1-F002AC510407}" srcOrd="8" destOrd="0" presId="urn:microsoft.com/office/officeart/2005/8/layout/cycle6"/>
    <dgm:cxn modelId="{E8B7F99E-AB25-4EAF-A6F4-25CBFCA5B141}" type="presParOf" srcId="{40582B21-40E0-4459-BAA8-BCAEA5E07C89}" destId="{02BAE0ED-D234-4112-8859-CAB2EF3D43F8}" srcOrd="9" destOrd="0" presId="urn:microsoft.com/office/officeart/2005/8/layout/cycle6"/>
    <dgm:cxn modelId="{E8890752-E9B6-431E-BAE0-1045489D2D17}" type="presParOf" srcId="{40582B21-40E0-4459-BAA8-BCAEA5E07C89}" destId="{097E697D-8604-4E35-9DDC-EBC3B04D8726}" srcOrd="10" destOrd="0" presId="urn:microsoft.com/office/officeart/2005/8/layout/cycle6"/>
    <dgm:cxn modelId="{FF37CC5B-A7A5-4525-BE6B-6BBF8FDA779E}" type="presParOf" srcId="{40582B21-40E0-4459-BAA8-BCAEA5E07C89}" destId="{F53970D8-5F84-444D-B79C-83359C298544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6E1AE-7AEA-4326-8F58-CB3572D3F4DB}">
      <dsp:nvSpPr>
        <dsp:cNvPr id="0" name=""/>
        <dsp:cNvSpPr/>
      </dsp:nvSpPr>
      <dsp:spPr>
        <a:xfrm>
          <a:off x="1123755" y="29408"/>
          <a:ext cx="1944750" cy="19450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072265-B8FF-4EA1-8155-D9DE1B85CA18}">
      <dsp:nvSpPr>
        <dsp:cNvPr id="0" name=""/>
        <dsp:cNvSpPr/>
      </dsp:nvSpPr>
      <dsp:spPr>
        <a:xfrm>
          <a:off x="1553609" y="731629"/>
          <a:ext cx="1080660" cy="54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 err="1">
              <a:latin typeface="Garamond" panose="02020404030301010803" pitchFamily="18" charset="0"/>
            </a:rPr>
            <a:t>szociogén</a:t>
          </a:r>
          <a:endParaRPr lang="hu-HU" sz="1700" b="1" kern="1200" dirty="0">
            <a:latin typeface="Garamond" panose="02020404030301010803" pitchFamily="18" charset="0"/>
          </a:endParaRPr>
        </a:p>
      </dsp:txBody>
      <dsp:txXfrm>
        <a:off x="1553609" y="731629"/>
        <a:ext cx="1080660" cy="540200"/>
      </dsp:txXfrm>
    </dsp:sp>
    <dsp:sp modelId="{4969CBC3-5D91-4180-AB2B-A622A76DD1D3}">
      <dsp:nvSpPr>
        <dsp:cNvPr id="0" name=""/>
        <dsp:cNvSpPr/>
      </dsp:nvSpPr>
      <dsp:spPr>
        <a:xfrm>
          <a:off x="583607" y="1146982"/>
          <a:ext cx="1944750" cy="19450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73A410-0B96-4696-8BD1-E9D260DBDC2A}">
      <dsp:nvSpPr>
        <dsp:cNvPr id="0" name=""/>
        <dsp:cNvSpPr/>
      </dsp:nvSpPr>
      <dsp:spPr>
        <a:xfrm>
          <a:off x="1015652" y="1855667"/>
          <a:ext cx="1080660" cy="54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 err="1">
              <a:latin typeface="Garamond" panose="02020404030301010803" pitchFamily="18" charset="0"/>
            </a:rPr>
            <a:t>pszichogén</a:t>
          </a:r>
          <a:endParaRPr lang="hu-HU" sz="1700" b="1" kern="1200" dirty="0">
            <a:latin typeface="Garamond" panose="02020404030301010803" pitchFamily="18" charset="0"/>
          </a:endParaRPr>
        </a:p>
      </dsp:txBody>
      <dsp:txXfrm>
        <a:off x="1015652" y="1855667"/>
        <a:ext cx="1080660" cy="540200"/>
      </dsp:txXfrm>
    </dsp:sp>
    <dsp:sp modelId="{15455D35-05A2-4547-BF36-CFA7F7F59CDF}">
      <dsp:nvSpPr>
        <dsp:cNvPr id="0" name=""/>
        <dsp:cNvSpPr/>
      </dsp:nvSpPr>
      <dsp:spPr>
        <a:xfrm>
          <a:off x="1262170" y="2398293"/>
          <a:ext cx="1670842" cy="16715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2D01C-10D7-4419-B9DF-DC0BCCBA97FF}">
      <dsp:nvSpPr>
        <dsp:cNvPr id="0" name=""/>
        <dsp:cNvSpPr/>
      </dsp:nvSpPr>
      <dsp:spPr>
        <a:xfrm>
          <a:off x="1556165" y="2981322"/>
          <a:ext cx="1080660" cy="54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 err="1">
              <a:latin typeface="Garamond" panose="02020404030301010803" pitchFamily="18" charset="0"/>
            </a:rPr>
            <a:t>biogén</a:t>
          </a:r>
          <a:endParaRPr lang="hu-HU" sz="1700" b="1" kern="1200" dirty="0">
            <a:latin typeface="Garamond" panose="02020404030301010803" pitchFamily="18" charset="0"/>
          </a:endParaRPr>
        </a:p>
      </dsp:txBody>
      <dsp:txXfrm>
        <a:off x="1556165" y="2981322"/>
        <a:ext cx="1080660" cy="540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FE14B-CECA-4CB3-B111-02A60D5B45F6}">
      <dsp:nvSpPr>
        <dsp:cNvPr id="0" name=""/>
        <dsp:cNvSpPr/>
      </dsp:nvSpPr>
      <dsp:spPr>
        <a:xfrm>
          <a:off x="3483992" y="607"/>
          <a:ext cx="5225988" cy="23710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Garamond" panose="02020404030301010803" pitchFamily="18" charset="0"/>
            </a:rPr>
            <a:t>az egyén motivációja: az önmagával való elégedettséget fenntartsa, és fokozza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Garamond" panose="02020404030301010803" pitchFamily="18" charset="0"/>
            </a:rPr>
            <a:t>az önbecsülés fokozása a másoktól kapott pozitív értékelésből, elfogadásból, elismerésből, illetve a sikeres cselekvés eredményéből származhat</a:t>
          </a:r>
        </a:p>
      </dsp:txBody>
      <dsp:txXfrm>
        <a:off x="3483992" y="296985"/>
        <a:ext cx="4336853" cy="1778270"/>
      </dsp:txXfrm>
    </dsp:sp>
    <dsp:sp modelId="{F9075956-69E9-4D57-84F2-496F2FB76668}">
      <dsp:nvSpPr>
        <dsp:cNvPr id="0" name=""/>
        <dsp:cNvSpPr/>
      </dsp:nvSpPr>
      <dsp:spPr>
        <a:xfrm>
          <a:off x="0" y="607"/>
          <a:ext cx="3483992" cy="23710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>
              <a:latin typeface="Garamond" panose="02020404030301010803" pitchFamily="18" charset="0"/>
            </a:rPr>
            <a:t>ÉNERŐSÍTÉS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>
              <a:latin typeface="Garamond" panose="02020404030301010803" pitchFamily="18" charset="0"/>
            </a:rPr>
            <a:t>(önbecsülés)</a:t>
          </a:r>
        </a:p>
      </dsp:txBody>
      <dsp:txXfrm>
        <a:off x="115744" y="116351"/>
        <a:ext cx="3252504" cy="2139538"/>
      </dsp:txXfrm>
    </dsp:sp>
    <dsp:sp modelId="{7F11162A-C5D5-4E25-90B3-03F922245D8A}">
      <dsp:nvSpPr>
        <dsp:cNvPr id="0" name=""/>
        <dsp:cNvSpPr/>
      </dsp:nvSpPr>
      <dsp:spPr>
        <a:xfrm>
          <a:off x="3483991" y="2608737"/>
          <a:ext cx="5225988" cy="23710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18883363"/>
            <a:satOff val="31629"/>
            <a:lumOff val="-104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8883363"/>
              <a:satOff val="31629"/>
              <a:lumOff val="-10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Garamond" panose="02020404030301010803" pitchFamily="18" charset="0"/>
            </a:rPr>
            <a:t>fenntartja a korábban már kialakított önértékelését, függetlenül annak pozitív vagy negatív jellegétől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900" kern="1200" dirty="0">
              <a:latin typeface="Garamond" panose="02020404030301010803" pitchFamily="18" charset="0"/>
            </a:rPr>
            <a:t>a negatív és a pozitív önbecsülésű ember úgy viselkedik és olyan információkat vesz fel a környezetében élő emberektől, hogy az összhangban legyen az önértékelésével.</a:t>
          </a:r>
        </a:p>
      </dsp:txBody>
      <dsp:txXfrm>
        <a:off x="3483991" y="2905115"/>
        <a:ext cx="4336853" cy="1778270"/>
      </dsp:txXfrm>
    </dsp:sp>
    <dsp:sp modelId="{E9DB0079-FD21-46AB-8DE7-48E83D374A0A}">
      <dsp:nvSpPr>
        <dsp:cNvPr id="0" name=""/>
        <dsp:cNvSpPr/>
      </dsp:nvSpPr>
      <dsp:spPr>
        <a:xfrm>
          <a:off x="0" y="2608737"/>
          <a:ext cx="3483992" cy="2371026"/>
        </a:xfrm>
        <a:prstGeom prst="roundRect">
          <a:avLst/>
        </a:prstGeom>
        <a:gradFill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1" kern="1200" dirty="0">
              <a:latin typeface="Garamond" panose="02020404030301010803" pitchFamily="18" charset="0"/>
            </a:rPr>
            <a:t>ÉNKONZISZTENCIA</a:t>
          </a:r>
        </a:p>
      </dsp:txBody>
      <dsp:txXfrm>
        <a:off x="115744" y="2724481"/>
        <a:ext cx="3252504" cy="21395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4ABCA-E48E-4644-BF3B-703DC048B734}">
      <dsp:nvSpPr>
        <dsp:cNvPr id="0" name=""/>
        <dsp:cNvSpPr/>
      </dsp:nvSpPr>
      <dsp:spPr>
        <a:xfrm>
          <a:off x="672" y="353492"/>
          <a:ext cx="2447008" cy="122350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100" b="1" kern="1200" dirty="0">
              <a:latin typeface="Garamond" panose="02020404030301010803" pitchFamily="18" charset="0"/>
            </a:rPr>
            <a:t>ETALON</a:t>
          </a:r>
        </a:p>
      </dsp:txBody>
      <dsp:txXfrm>
        <a:off x="36507" y="389327"/>
        <a:ext cx="2375338" cy="1151834"/>
      </dsp:txXfrm>
    </dsp:sp>
    <dsp:sp modelId="{6C1E65A5-7D15-4F04-8D63-9BBED8683DCB}">
      <dsp:nvSpPr>
        <dsp:cNvPr id="0" name=""/>
        <dsp:cNvSpPr/>
      </dsp:nvSpPr>
      <dsp:spPr>
        <a:xfrm>
          <a:off x="245373" y="1576997"/>
          <a:ext cx="244700" cy="917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7628"/>
              </a:lnTo>
              <a:lnTo>
                <a:pt x="244700" y="9176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E6BB9-FC8E-48F7-99A4-BC3D4D9A7185}">
      <dsp:nvSpPr>
        <dsp:cNvPr id="0" name=""/>
        <dsp:cNvSpPr/>
      </dsp:nvSpPr>
      <dsp:spPr>
        <a:xfrm>
          <a:off x="490073" y="1882873"/>
          <a:ext cx="1957606" cy="12235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„hiteles mintapéldány” - példakép</a:t>
          </a:r>
        </a:p>
      </dsp:txBody>
      <dsp:txXfrm>
        <a:off x="525908" y="1918708"/>
        <a:ext cx="1885936" cy="1151834"/>
      </dsp:txXfrm>
    </dsp:sp>
    <dsp:sp modelId="{7D675723-9BED-4EC5-98BB-845AA6241C56}">
      <dsp:nvSpPr>
        <dsp:cNvPr id="0" name=""/>
        <dsp:cNvSpPr/>
      </dsp:nvSpPr>
      <dsp:spPr>
        <a:xfrm>
          <a:off x="245373" y="1576997"/>
          <a:ext cx="244700" cy="2447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008"/>
              </a:lnTo>
              <a:lnTo>
                <a:pt x="244700" y="244700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2E3B6-E0D7-46AC-994E-8EA8FF57A25B}">
      <dsp:nvSpPr>
        <dsp:cNvPr id="0" name=""/>
        <dsp:cNvSpPr/>
      </dsp:nvSpPr>
      <dsp:spPr>
        <a:xfrm>
          <a:off x="490073" y="3412253"/>
          <a:ext cx="1957606" cy="12235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6190854"/>
              <a:satOff val="13017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mérce</a:t>
          </a:r>
        </a:p>
      </dsp:txBody>
      <dsp:txXfrm>
        <a:off x="525908" y="3448088"/>
        <a:ext cx="1885936" cy="1151834"/>
      </dsp:txXfrm>
    </dsp:sp>
    <dsp:sp modelId="{C258C3BE-055C-4D40-9A0F-61A19146670D}">
      <dsp:nvSpPr>
        <dsp:cNvPr id="0" name=""/>
        <dsp:cNvSpPr/>
      </dsp:nvSpPr>
      <dsp:spPr>
        <a:xfrm>
          <a:off x="3059433" y="353492"/>
          <a:ext cx="2447008" cy="122350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100" b="1" kern="1200" dirty="0">
              <a:latin typeface="Garamond" panose="02020404030301010803" pitchFamily="18" charset="0"/>
            </a:rPr>
            <a:t>IDEÁL</a:t>
          </a:r>
        </a:p>
      </dsp:txBody>
      <dsp:txXfrm>
        <a:off x="3095268" y="389327"/>
        <a:ext cx="2375338" cy="1151834"/>
      </dsp:txXfrm>
    </dsp:sp>
    <dsp:sp modelId="{63091DE8-AF60-4068-A47E-424C505408DE}">
      <dsp:nvSpPr>
        <dsp:cNvPr id="0" name=""/>
        <dsp:cNvSpPr/>
      </dsp:nvSpPr>
      <dsp:spPr>
        <a:xfrm>
          <a:off x="3304133" y="1576997"/>
          <a:ext cx="244700" cy="917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7628"/>
              </a:lnTo>
              <a:lnTo>
                <a:pt x="244700" y="91762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690B26-5D4A-44FB-816D-9F25FBD2E9D0}">
      <dsp:nvSpPr>
        <dsp:cNvPr id="0" name=""/>
        <dsp:cNvSpPr/>
      </dsp:nvSpPr>
      <dsp:spPr>
        <a:xfrm>
          <a:off x="3548834" y="1882873"/>
          <a:ext cx="1957606" cy="12235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2381708"/>
              <a:satOff val="26034"/>
              <a:lumOff val="-43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mintakép, eszmény, tökély, maga a tökéletesség</a:t>
          </a:r>
        </a:p>
      </dsp:txBody>
      <dsp:txXfrm>
        <a:off x="3584669" y="1918708"/>
        <a:ext cx="1885936" cy="1151834"/>
      </dsp:txXfrm>
    </dsp:sp>
    <dsp:sp modelId="{88146E48-2BD1-4C86-8480-BD6C7ADCF575}">
      <dsp:nvSpPr>
        <dsp:cNvPr id="0" name=""/>
        <dsp:cNvSpPr/>
      </dsp:nvSpPr>
      <dsp:spPr>
        <a:xfrm>
          <a:off x="3304133" y="1576997"/>
          <a:ext cx="244700" cy="2447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008"/>
              </a:lnTo>
              <a:lnTo>
                <a:pt x="244700" y="244700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4FC23-8118-4CE0-AEA1-EAC7D59D3B80}">
      <dsp:nvSpPr>
        <dsp:cNvPr id="0" name=""/>
        <dsp:cNvSpPr/>
      </dsp:nvSpPr>
      <dsp:spPr>
        <a:xfrm>
          <a:off x="3548834" y="3412253"/>
          <a:ext cx="1957606" cy="12235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8572562"/>
              <a:satOff val="39051"/>
              <a:lumOff val="-64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állandó érték</a:t>
          </a:r>
        </a:p>
      </dsp:txBody>
      <dsp:txXfrm>
        <a:off x="3584669" y="3448088"/>
        <a:ext cx="1885936" cy="11518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BA55A-B037-45E5-9628-026DE2B19140}">
      <dsp:nvSpPr>
        <dsp:cNvPr id="0" name=""/>
        <dsp:cNvSpPr/>
      </dsp:nvSpPr>
      <dsp:spPr>
        <a:xfrm>
          <a:off x="731520" y="912076"/>
          <a:ext cx="7071360" cy="3654435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4F6DED-F40E-4FE9-84CD-D92EDD777970}">
      <dsp:nvSpPr>
        <dsp:cNvPr id="0" name=""/>
        <dsp:cNvSpPr/>
      </dsp:nvSpPr>
      <dsp:spPr>
        <a:xfrm>
          <a:off x="942848" y="1339466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>
              <a:latin typeface="Garamond" panose="02020404030301010803" pitchFamily="18" charset="0"/>
            </a:rPr>
            <a:t>ÖNÉRTÉKELÉS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>
              <a:latin typeface="Garamond" panose="02020404030301010803" pitchFamily="18" charset="0"/>
            </a:rPr>
            <a:t>az ideális én az aktuális önjellemzéshez közeli</a:t>
          </a:r>
        </a:p>
      </dsp:txBody>
      <dsp:txXfrm>
        <a:off x="942848" y="1339466"/>
        <a:ext cx="3283712" cy="3126325"/>
      </dsp:txXfrm>
    </dsp:sp>
    <dsp:sp modelId="{103A086D-D348-4496-86D1-55C71B3691B3}">
      <dsp:nvSpPr>
        <dsp:cNvPr id="0" name=""/>
        <dsp:cNvSpPr/>
      </dsp:nvSpPr>
      <dsp:spPr>
        <a:xfrm>
          <a:off x="4299712" y="1339466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>
              <a:latin typeface="Garamond" panose="02020404030301010803" pitchFamily="18" charset="0"/>
            </a:rPr>
            <a:t>ÖNÉRTÉKELÉS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>
              <a:latin typeface="Garamond" panose="02020404030301010803" pitchFamily="18" charset="0"/>
            </a:rPr>
            <a:t>az ideális én nagyon messze van az aktuális önjellemzéstől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900" kern="1200" dirty="0">
            <a:latin typeface="Garamond" panose="02020404030301010803" pitchFamily="18" charset="0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900" kern="1200" dirty="0">
            <a:latin typeface="Garamond" panose="02020404030301010803" pitchFamily="18" charset="0"/>
          </a:endParaRPr>
        </a:p>
      </dsp:txBody>
      <dsp:txXfrm>
        <a:off x="4299712" y="1339466"/>
        <a:ext cx="3283712" cy="3126325"/>
      </dsp:txXfrm>
    </dsp:sp>
    <dsp:sp modelId="{FE634A73-7DFC-466B-9B0B-C3BDA9AD98EA}">
      <dsp:nvSpPr>
        <dsp:cNvPr id="0" name=""/>
        <dsp:cNvSpPr/>
      </dsp:nvSpPr>
      <dsp:spPr>
        <a:xfrm>
          <a:off x="0" y="180743"/>
          <a:ext cx="1381760" cy="1381760"/>
        </a:xfrm>
        <a:prstGeom prst="plus">
          <a:avLst>
            <a:gd name="adj" fmla="val 32810"/>
          </a:avLst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D9D17A-D76E-4D04-8BE3-D6624F00BCCD}">
      <dsp:nvSpPr>
        <dsp:cNvPr id="0" name=""/>
        <dsp:cNvSpPr/>
      </dsp:nvSpPr>
      <dsp:spPr>
        <a:xfrm>
          <a:off x="6827520" y="677657"/>
          <a:ext cx="1300480" cy="445662"/>
        </a:xfrm>
        <a:prstGeom prst="rect">
          <a:avLst/>
        </a:prstGeom>
        <a:gradFill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DA2380-90D5-4DAA-A0D5-002700730519}">
      <dsp:nvSpPr>
        <dsp:cNvPr id="0" name=""/>
        <dsp:cNvSpPr/>
      </dsp:nvSpPr>
      <dsp:spPr>
        <a:xfrm>
          <a:off x="4267200" y="1346151"/>
          <a:ext cx="812" cy="2985941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9192-FCAE-420D-A0DE-922AEF04CE6A}">
      <dsp:nvSpPr>
        <dsp:cNvPr id="0" name=""/>
        <dsp:cNvSpPr/>
      </dsp:nvSpPr>
      <dsp:spPr>
        <a:xfrm>
          <a:off x="0" y="271302"/>
          <a:ext cx="8609367" cy="727860"/>
        </a:xfrm>
        <a:prstGeom prst="notchedRightArrow">
          <a:avLst/>
        </a:prstGeom>
        <a:gradFill flip="none" rotWithShape="1">
          <a:gsLst>
            <a:gs pos="0">
              <a:srgbClr val="FF6699">
                <a:tint val="66000"/>
                <a:satMod val="160000"/>
              </a:srgbClr>
            </a:gs>
            <a:gs pos="50000">
              <a:srgbClr val="FF6699">
                <a:tint val="44500"/>
                <a:satMod val="160000"/>
              </a:srgbClr>
            </a:gs>
            <a:gs pos="100000">
              <a:srgbClr val="FF6699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F94D75-886D-4159-A6AC-6EBFC9B61444}">
      <dsp:nvSpPr>
        <dsp:cNvPr id="0" name=""/>
        <dsp:cNvSpPr/>
      </dsp:nvSpPr>
      <dsp:spPr>
        <a:xfrm>
          <a:off x="3783" y="0"/>
          <a:ext cx="2497052" cy="50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Garamond" panose="02020404030301010803" pitchFamily="18" charset="0"/>
            </a:rPr>
            <a:t>ÉNIDEÁL</a:t>
          </a:r>
        </a:p>
      </dsp:txBody>
      <dsp:txXfrm>
        <a:off x="3783" y="0"/>
        <a:ext cx="2497052" cy="508186"/>
      </dsp:txXfrm>
    </dsp:sp>
    <dsp:sp modelId="{226D640F-3518-4C9D-9DED-02E2D7AB2FE1}">
      <dsp:nvSpPr>
        <dsp:cNvPr id="0" name=""/>
        <dsp:cNvSpPr/>
      </dsp:nvSpPr>
      <dsp:spPr>
        <a:xfrm>
          <a:off x="1188786" y="571709"/>
          <a:ext cx="127046" cy="1270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054AA6-08F3-4587-B335-DFF42AE011A6}">
      <dsp:nvSpPr>
        <dsp:cNvPr id="0" name=""/>
        <dsp:cNvSpPr/>
      </dsp:nvSpPr>
      <dsp:spPr>
        <a:xfrm>
          <a:off x="2625688" y="762279"/>
          <a:ext cx="2497052" cy="50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Garamond" panose="02020404030301010803" pitchFamily="18" charset="0"/>
            </a:rPr>
            <a:t>SERDÜLŐKOR</a:t>
          </a:r>
        </a:p>
      </dsp:txBody>
      <dsp:txXfrm>
        <a:off x="2625688" y="762279"/>
        <a:ext cx="2497052" cy="508186"/>
      </dsp:txXfrm>
    </dsp:sp>
    <dsp:sp modelId="{2CC374A2-B4A2-416C-BD8C-516DCFFE331B}">
      <dsp:nvSpPr>
        <dsp:cNvPr id="0" name=""/>
        <dsp:cNvSpPr/>
      </dsp:nvSpPr>
      <dsp:spPr>
        <a:xfrm>
          <a:off x="3810691" y="571709"/>
          <a:ext cx="127046" cy="127046"/>
        </a:xfrm>
        <a:prstGeom prst="ellipse">
          <a:avLst/>
        </a:prstGeom>
        <a:gradFill rotWithShape="0">
          <a:gsLst>
            <a:gs pos="0">
              <a:schemeClr val="accent3">
                <a:hueOff val="929039"/>
                <a:satOff val="-9011"/>
                <a:lumOff val="-1303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929039"/>
                <a:satOff val="-9011"/>
                <a:lumOff val="-1303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929039"/>
                <a:satOff val="-9011"/>
                <a:lumOff val="-1303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FF53CD-41DC-4C70-9359-4A066AB1290B}">
      <dsp:nvSpPr>
        <dsp:cNvPr id="0" name=""/>
        <dsp:cNvSpPr/>
      </dsp:nvSpPr>
      <dsp:spPr>
        <a:xfrm>
          <a:off x="5247594" y="0"/>
          <a:ext cx="2497052" cy="50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Garamond" panose="02020404030301010803" pitchFamily="18" charset="0"/>
            </a:rPr>
            <a:t>ÉNKÉP</a:t>
          </a:r>
        </a:p>
      </dsp:txBody>
      <dsp:txXfrm>
        <a:off x="5247594" y="0"/>
        <a:ext cx="2497052" cy="508186"/>
      </dsp:txXfrm>
    </dsp:sp>
    <dsp:sp modelId="{66F52C9E-E86B-4019-9B08-820D524EB2AF}">
      <dsp:nvSpPr>
        <dsp:cNvPr id="0" name=""/>
        <dsp:cNvSpPr/>
      </dsp:nvSpPr>
      <dsp:spPr>
        <a:xfrm>
          <a:off x="6432597" y="571709"/>
          <a:ext cx="127046" cy="127046"/>
        </a:xfrm>
        <a:prstGeom prst="ellipse">
          <a:avLst/>
        </a:prstGeom>
        <a:gradFill rotWithShape="0">
          <a:gsLst>
            <a:gs pos="0">
              <a:schemeClr val="accent3">
                <a:hueOff val="1858079"/>
                <a:satOff val="-18023"/>
                <a:lumOff val="-260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58079"/>
                <a:satOff val="-18023"/>
                <a:lumOff val="-260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58079"/>
                <a:satOff val="-18023"/>
                <a:lumOff val="-260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5206A-E462-4EE9-8EC9-36841E123C7A}">
      <dsp:nvSpPr>
        <dsp:cNvPr id="0" name=""/>
        <dsp:cNvSpPr/>
      </dsp:nvSpPr>
      <dsp:spPr>
        <a:xfrm rot="16200000">
          <a:off x="4253741" y="-396737"/>
          <a:ext cx="3484399" cy="6213832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228600" rIns="205740" bIns="2286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dirty="0">
              <a:latin typeface="Garamond" panose="02020404030301010803" pitchFamily="18" charset="0"/>
            </a:rPr>
            <a:t>ÖNISMERET</a:t>
          </a:r>
        </a:p>
      </dsp:txBody>
      <dsp:txXfrm rot="5400000">
        <a:off x="3059150" y="1138104"/>
        <a:ext cx="6043707" cy="3144149"/>
      </dsp:txXfrm>
    </dsp:sp>
    <dsp:sp modelId="{86E1513D-5B58-4DA2-AE9D-025985566152}">
      <dsp:nvSpPr>
        <dsp:cNvPr id="0" name=""/>
        <dsp:cNvSpPr/>
      </dsp:nvSpPr>
      <dsp:spPr>
        <a:xfrm rot="5400000">
          <a:off x="6479767" y="625994"/>
          <a:ext cx="3484399" cy="4168369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2113573"/>
            <a:satOff val="-31864"/>
            <a:lumOff val="714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5740" tIns="228600" rIns="137160" bIns="2286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dirty="0">
              <a:latin typeface="Garamond" panose="02020404030301010803" pitchFamily="18" charset="0"/>
            </a:rPr>
            <a:t>SZEMÉLYISÉG-FEJLESZTÉS</a:t>
          </a:r>
        </a:p>
      </dsp:txBody>
      <dsp:txXfrm rot="-5400000">
        <a:off x="6137783" y="1138104"/>
        <a:ext cx="3998244" cy="3144149"/>
      </dsp:txXfrm>
    </dsp:sp>
    <dsp:sp modelId="{759523E7-3194-4987-B29F-95EBE25A10A0}">
      <dsp:nvSpPr>
        <dsp:cNvPr id="0" name=""/>
        <dsp:cNvSpPr/>
      </dsp:nvSpPr>
      <dsp:spPr>
        <a:xfrm>
          <a:off x="5995723" y="0"/>
          <a:ext cx="2226026" cy="222591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7958D7-C5FF-4D3E-AC90-685B6D4303A7}">
      <dsp:nvSpPr>
        <dsp:cNvPr id="0" name=""/>
        <dsp:cNvSpPr/>
      </dsp:nvSpPr>
      <dsp:spPr>
        <a:xfrm rot="10800000">
          <a:off x="5995723" y="3193897"/>
          <a:ext cx="2226026" cy="222591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1858079"/>
                <a:satOff val="-18023"/>
                <a:lumOff val="-260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58079"/>
                <a:satOff val="-18023"/>
                <a:lumOff val="-260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58079"/>
                <a:satOff val="-18023"/>
                <a:lumOff val="-260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16813-F63B-4085-A66D-4C15441D41EE}">
      <dsp:nvSpPr>
        <dsp:cNvPr id="0" name=""/>
        <dsp:cNvSpPr/>
      </dsp:nvSpPr>
      <dsp:spPr>
        <a:xfrm>
          <a:off x="1740" y="900856"/>
          <a:ext cx="1242477" cy="788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A0CC8E-A82F-4565-BE2A-74C2D5F16335}">
      <dsp:nvSpPr>
        <dsp:cNvPr id="0" name=""/>
        <dsp:cNvSpPr/>
      </dsp:nvSpPr>
      <dsp:spPr>
        <a:xfrm>
          <a:off x="139793" y="1032007"/>
          <a:ext cx="1242477" cy="788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>
              <a:latin typeface="Garamond" panose="02020404030301010803" pitchFamily="18" charset="0"/>
            </a:rPr>
            <a:t>személyes kapcsolat</a:t>
          </a:r>
        </a:p>
      </dsp:txBody>
      <dsp:txXfrm>
        <a:off x="162901" y="1055115"/>
        <a:ext cx="1196261" cy="742757"/>
      </dsp:txXfrm>
    </dsp:sp>
    <dsp:sp modelId="{A38BF88D-34CD-4FCC-9B95-D1980A44B4F1}">
      <dsp:nvSpPr>
        <dsp:cNvPr id="0" name=""/>
        <dsp:cNvSpPr/>
      </dsp:nvSpPr>
      <dsp:spPr>
        <a:xfrm>
          <a:off x="1520323" y="900856"/>
          <a:ext cx="1242477" cy="788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1A5858-2783-4A9E-A1A4-54BF5EC97511}">
      <dsp:nvSpPr>
        <dsp:cNvPr id="0" name=""/>
        <dsp:cNvSpPr/>
      </dsp:nvSpPr>
      <dsp:spPr>
        <a:xfrm>
          <a:off x="1658376" y="1032007"/>
          <a:ext cx="1242477" cy="788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>
              <a:latin typeface="Garamond" panose="02020404030301010803" pitchFamily="18" charset="0"/>
            </a:rPr>
            <a:t>pozitív + negatív tapasztalatok</a:t>
          </a:r>
        </a:p>
      </dsp:txBody>
      <dsp:txXfrm>
        <a:off x="1681484" y="1055115"/>
        <a:ext cx="1196261" cy="742757"/>
      </dsp:txXfrm>
    </dsp:sp>
    <dsp:sp modelId="{4114CA16-A2EE-40DE-948B-704E7CEC9423}">
      <dsp:nvSpPr>
        <dsp:cNvPr id="0" name=""/>
        <dsp:cNvSpPr/>
      </dsp:nvSpPr>
      <dsp:spPr>
        <a:xfrm>
          <a:off x="3038907" y="900856"/>
          <a:ext cx="1242477" cy="788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73C2C1-D728-41FC-A2EE-0375480B859F}">
      <dsp:nvSpPr>
        <dsp:cNvPr id="0" name=""/>
        <dsp:cNvSpPr/>
      </dsp:nvSpPr>
      <dsp:spPr>
        <a:xfrm>
          <a:off x="3176960" y="1032007"/>
          <a:ext cx="1242477" cy="788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>
              <a:latin typeface="Garamond" panose="02020404030301010803" pitchFamily="18" charset="0"/>
            </a:rPr>
            <a:t>helyzet</a:t>
          </a:r>
        </a:p>
      </dsp:txBody>
      <dsp:txXfrm>
        <a:off x="3200068" y="1055115"/>
        <a:ext cx="1196261" cy="742757"/>
      </dsp:txXfrm>
    </dsp:sp>
    <dsp:sp modelId="{0A6C4FB0-DB19-4650-BE53-32CB856DB3BA}">
      <dsp:nvSpPr>
        <dsp:cNvPr id="0" name=""/>
        <dsp:cNvSpPr/>
      </dsp:nvSpPr>
      <dsp:spPr>
        <a:xfrm>
          <a:off x="4557490" y="900856"/>
          <a:ext cx="1242477" cy="788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C7E348E-8D7A-4A32-AD8F-0471B07FB159}">
      <dsp:nvSpPr>
        <dsp:cNvPr id="0" name=""/>
        <dsp:cNvSpPr/>
      </dsp:nvSpPr>
      <dsp:spPr>
        <a:xfrm>
          <a:off x="4695543" y="1032007"/>
          <a:ext cx="1242477" cy="788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>
              <a:latin typeface="Garamond" panose="02020404030301010803" pitchFamily="18" charset="0"/>
            </a:rPr>
            <a:t>személyiség</a:t>
          </a:r>
        </a:p>
      </dsp:txBody>
      <dsp:txXfrm>
        <a:off x="4718651" y="1055115"/>
        <a:ext cx="1196261" cy="7427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61DE3-6A04-4A03-8DAA-6C50ED88F65E}">
      <dsp:nvSpPr>
        <dsp:cNvPr id="0" name=""/>
        <dsp:cNvSpPr/>
      </dsp:nvSpPr>
      <dsp:spPr>
        <a:xfrm>
          <a:off x="0" y="0"/>
          <a:ext cx="4103751" cy="997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Érzet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Garamond" panose="02020404030301010803" pitchFamily="18" charset="0"/>
            </a:rPr>
            <a:t>az érzékszerveink által felfogott ingerekből nyert információk 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29205" y="29205"/>
        <a:ext cx="2911094" cy="938729"/>
      </dsp:txXfrm>
    </dsp:sp>
    <dsp:sp modelId="{F6507BF9-B272-4B74-A00D-ACC06123D84B}">
      <dsp:nvSpPr>
        <dsp:cNvPr id="0" name=""/>
        <dsp:cNvSpPr/>
      </dsp:nvSpPr>
      <dsp:spPr>
        <a:xfrm>
          <a:off x="306448" y="1135631"/>
          <a:ext cx="4103751" cy="997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643140"/>
                <a:satOff val="9763"/>
                <a:lumOff val="-161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643140"/>
                <a:satOff val="9763"/>
                <a:lumOff val="-161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643140"/>
                <a:satOff val="9763"/>
                <a:lumOff val="-161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Értelmezés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Garamond" panose="02020404030301010803" pitchFamily="18" charset="0"/>
            </a:rPr>
            <a:t>az érzet intellektuális feldolgozása 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335653" y="1164836"/>
        <a:ext cx="3090751" cy="938729"/>
      </dsp:txXfrm>
    </dsp:sp>
    <dsp:sp modelId="{C28E81E2-C508-46A5-A5C5-99507ACF38E3}">
      <dsp:nvSpPr>
        <dsp:cNvPr id="0" name=""/>
        <dsp:cNvSpPr/>
      </dsp:nvSpPr>
      <dsp:spPr>
        <a:xfrm>
          <a:off x="612897" y="2271263"/>
          <a:ext cx="4103751" cy="9971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Érzelem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Garamond" panose="02020404030301010803" pitchFamily="18" charset="0"/>
            </a:rPr>
            <a:t>érzelmi, indulati állapotaink megtapasztalása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642102" y="2300468"/>
        <a:ext cx="3090751" cy="938729"/>
      </dsp:txXfrm>
    </dsp:sp>
    <dsp:sp modelId="{4FC7E98E-AB81-4245-8E2B-5B6FC419CED7}">
      <dsp:nvSpPr>
        <dsp:cNvPr id="0" name=""/>
        <dsp:cNvSpPr/>
      </dsp:nvSpPr>
      <dsp:spPr>
        <a:xfrm>
          <a:off x="919346" y="3406894"/>
          <a:ext cx="4103751" cy="9971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Szándék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Garamond" panose="02020404030301010803" pitchFamily="18" charset="0"/>
            </a:rPr>
            <a:t>adott helyzetben megjelenő vágyainkat, akaratunkat jelenti.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948551" y="3436099"/>
        <a:ext cx="3090751" cy="938729"/>
      </dsp:txXfrm>
    </dsp:sp>
    <dsp:sp modelId="{E30F54E6-EBA4-4FBD-B479-DBCA448EA509}">
      <dsp:nvSpPr>
        <dsp:cNvPr id="0" name=""/>
        <dsp:cNvSpPr/>
      </dsp:nvSpPr>
      <dsp:spPr>
        <a:xfrm>
          <a:off x="1225795" y="4542526"/>
          <a:ext cx="4103751" cy="997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Cselekvés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latin typeface="Garamond" panose="02020404030301010803" pitchFamily="18" charset="0"/>
            </a:rPr>
            <a:t>adott helyzetben való viselkedést jelenti.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1255000" y="4571731"/>
        <a:ext cx="3090751" cy="938729"/>
      </dsp:txXfrm>
    </dsp:sp>
    <dsp:sp modelId="{048C3544-3174-4A16-9885-CE835760BCA7}">
      <dsp:nvSpPr>
        <dsp:cNvPr id="0" name=""/>
        <dsp:cNvSpPr/>
      </dsp:nvSpPr>
      <dsp:spPr>
        <a:xfrm>
          <a:off x="3455610" y="728466"/>
          <a:ext cx="648140" cy="6481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latin typeface="Garamond" panose="02020404030301010803" pitchFamily="18" charset="0"/>
          </a:endParaRPr>
        </a:p>
      </dsp:txBody>
      <dsp:txXfrm>
        <a:off x="3601442" y="728466"/>
        <a:ext cx="356477" cy="487725"/>
      </dsp:txXfrm>
    </dsp:sp>
    <dsp:sp modelId="{2C194F5A-0DAD-43CF-9A31-EE468F42FB61}">
      <dsp:nvSpPr>
        <dsp:cNvPr id="0" name=""/>
        <dsp:cNvSpPr/>
      </dsp:nvSpPr>
      <dsp:spPr>
        <a:xfrm>
          <a:off x="3762059" y="1864097"/>
          <a:ext cx="648140" cy="6481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294455"/>
            <a:satOff val="10543"/>
            <a:lumOff val="-34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6294455"/>
              <a:satOff val="10543"/>
              <a:lumOff val="-3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latin typeface="Garamond" panose="02020404030301010803" pitchFamily="18" charset="0"/>
          </a:endParaRPr>
        </a:p>
      </dsp:txBody>
      <dsp:txXfrm>
        <a:off x="3907891" y="1864097"/>
        <a:ext cx="356477" cy="487725"/>
      </dsp:txXfrm>
    </dsp:sp>
    <dsp:sp modelId="{6AEA2635-DBFA-4184-81F2-25544A4DA056}">
      <dsp:nvSpPr>
        <dsp:cNvPr id="0" name=""/>
        <dsp:cNvSpPr/>
      </dsp:nvSpPr>
      <dsp:spPr>
        <a:xfrm>
          <a:off x="4068508" y="2983110"/>
          <a:ext cx="648140" cy="6481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588909"/>
            <a:satOff val="21086"/>
            <a:lumOff val="-69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588909"/>
              <a:satOff val="21086"/>
              <a:lumOff val="-6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latin typeface="Garamond" panose="02020404030301010803" pitchFamily="18" charset="0"/>
          </a:endParaRPr>
        </a:p>
      </dsp:txBody>
      <dsp:txXfrm>
        <a:off x="4214340" y="2983110"/>
        <a:ext cx="356477" cy="487725"/>
      </dsp:txXfrm>
    </dsp:sp>
    <dsp:sp modelId="{83C9865D-2B44-4CB0-AD3C-7250BC70629E}">
      <dsp:nvSpPr>
        <dsp:cNvPr id="0" name=""/>
        <dsp:cNvSpPr/>
      </dsp:nvSpPr>
      <dsp:spPr>
        <a:xfrm>
          <a:off x="4374957" y="4129821"/>
          <a:ext cx="648140" cy="6481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883363"/>
            <a:satOff val="31629"/>
            <a:lumOff val="-104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8883363"/>
              <a:satOff val="31629"/>
              <a:lumOff val="-10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latin typeface="Garamond" panose="02020404030301010803" pitchFamily="18" charset="0"/>
          </a:endParaRPr>
        </a:p>
      </dsp:txBody>
      <dsp:txXfrm>
        <a:off x="4520789" y="4129821"/>
        <a:ext cx="356477" cy="4877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CE804-6C83-439A-A888-012B48A36079}">
      <dsp:nvSpPr>
        <dsp:cNvPr id="0" name=""/>
        <dsp:cNvSpPr/>
      </dsp:nvSpPr>
      <dsp:spPr>
        <a:xfrm>
          <a:off x="0" y="7767"/>
          <a:ext cx="7066625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>
              <a:latin typeface="Garamond" panose="02020404030301010803" pitchFamily="18" charset="0"/>
            </a:rPr>
            <a:t>Tanácsadás, konzultáció</a:t>
          </a:r>
          <a:endParaRPr lang="en-US" sz="2300" kern="1200">
            <a:latin typeface="Garamond" panose="02020404030301010803" pitchFamily="18" charset="0"/>
          </a:endParaRPr>
        </a:p>
      </dsp:txBody>
      <dsp:txXfrm>
        <a:off x="26273" y="34040"/>
        <a:ext cx="7014079" cy="485654"/>
      </dsp:txXfrm>
    </dsp:sp>
    <dsp:sp modelId="{B84B90A8-0515-4DDC-9BBB-DE9D6EB1CCDF}">
      <dsp:nvSpPr>
        <dsp:cNvPr id="0" name=""/>
        <dsp:cNvSpPr/>
      </dsp:nvSpPr>
      <dsp:spPr>
        <a:xfrm>
          <a:off x="0" y="545967"/>
          <a:ext cx="7066625" cy="128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6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Olyan problémák esetében használatos, amelyeket az egyén nem tud megoldani, amelyekhez nincs elég információja, rálátása. </a:t>
          </a:r>
          <a:endParaRPr lang="en-US" sz="1800" kern="1200">
            <a:latin typeface="Garamond" panose="020204040303010108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A tanácsadás során a terapeuta célja nem az, hogy valamire rábeszélje a tanácsot kérőt, hanem, hogy segítséget nyújtson az alternatív megoldási módok felismeréséhez, a saját döntés meghozatalához. </a:t>
          </a:r>
          <a:endParaRPr lang="en-US" sz="1800" kern="1200">
            <a:latin typeface="Garamond" panose="02020404030301010803" pitchFamily="18" charset="0"/>
          </a:endParaRPr>
        </a:p>
      </dsp:txBody>
      <dsp:txXfrm>
        <a:off x="0" y="545967"/>
        <a:ext cx="7066625" cy="1285469"/>
      </dsp:txXfrm>
    </dsp:sp>
    <dsp:sp modelId="{85C6A9E8-0FFA-48F3-BA63-63192A3510D4}">
      <dsp:nvSpPr>
        <dsp:cNvPr id="0" name=""/>
        <dsp:cNvSpPr/>
      </dsp:nvSpPr>
      <dsp:spPr>
        <a:xfrm>
          <a:off x="0" y="1831437"/>
          <a:ext cx="7066625" cy="538200"/>
        </a:xfrm>
        <a:prstGeom prst="roundRect">
          <a:avLst/>
        </a:prstGeom>
        <a:solidFill>
          <a:schemeClr val="accent2">
            <a:hueOff val="-9286281"/>
            <a:satOff val="19525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>
              <a:latin typeface="Garamond" panose="02020404030301010803" pitchFamily="18" charset="0"/>
            </a:rPr>
            <a:t>Pszichoterápia</a:t>
          </a:r>
          <a:endParaRPr lang="en-US" sz="2300" kern="1200">
            <a:latin typeface="Garamond" panose="02020404030301010803" pitchFamily="18" charset="0"/>
          </a:endParaRPr>
        </a:p>
      </dsp:txBody>
      <dsp:txXfrm>
        <a:off x="26273" y="1857710"/>
        <a:ext cx="7014079" cy="485654"/>
      </dsp:txXfrm>
    </dsp:sp>
    <dsp:sp modelId="{5691E85A-884C-4229-9F83-2AB368339665}">
      <dsp:nvSpPr>
        <dsp:cNvPr id="0" name=""/>
        <dsp:cNvSpPr/>
      </dsp:nvSpPr>
      <dsp:spPr>
        <a:xfrm>
          <a:off x="0" y="2369637"/>
          <a:ext cx="7066625" cy="104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6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azok az emberek szoktak ehhez a módszerhez fordulni, akiknek a problémái már túlmutatnak az egészséges lelki élet határain, </a:t>
          </a:r>
          <a:endParaRPr lang="en-US" sz="1800" kern="1200">
            <a:latin typeface="Garamond" panose="020204040303010108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olyan egyéneknek is ajánlható, akik nem betegek, de szeretnék önmagukat fejleszteni, jobban megérteni</a:t>
          </a:r>
          <a:endParaRPr lang="en-US" sz="1800" kern="1200">
            <a:latin typeface="Garamond" panose="02020404030301010803" pitchFamily="18" charset="0"/>
          </a:endParaRPr>
        </a:p>
      </dsp:txBody>
      <dsp:txXfrm>
        <a:off x="0" y="2369637"/>
        <a:ext cx="7066625" cy="1047420"/>
      </dsp:txXfrm>
    </dsp:sp>
    <dsp:sp modelId="{FE5AC651-4582-4587-A752-041B60ECFEBD}">
      <dsp:nvSpPr>
        <dsp:cNvPr id="0" name=""/>
        <dsp:cNvSpPr/>
      </dsp:nvSpPr>
      <dsp:spPr>
        <a:xfrm>
          <a:off x="0" y="3417057"/>
          <a:ext cx="7066625" cy="538200"/>
        </a:xfrm>
        <a:prstGeom prst="roundRect">
          <a:avLst/>
        </a:prstGeom>
        <a:solidFill>
          <a:schemeClr val="accent2">
            <a:hueOff val="-18572562"/>
            <a:satOff val="39051"/>
            <a:lumOff val="-6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>
              <a:latin typeface="Garamond" panose="02020404030301010803" pitchFamily="18" charset="0"/>
            </a:rPr>
            <a:t>Preventív relaxáció</a:t>
          </a:r>
          <a:endParaRPr lang="en-US" sz="2300" kern="1200">
            <a:latin typeface="Garamond" panose="02020404030301010803" pitchFamily="18" charset="0"/>
          </a:endParaRPr>
        </a:p>
      </dsp:txBody>
      <dsp:txXfrm>
        <a:off x="26273" y="3443330"/>
        <a:ext cx="7014079" cy="485654"/>
      </dsp:txXfrm>
    </dsp:sp>
    <dsp:sp modelId="{47466665-24F7-4BB6-B880-E51DED1D0003}">
      <dsp:nvSpPr>
        <dsp:cNvPr id="0" name=""/>
        <dsp:cNvSpPr/>
      </dsp:nvSpPr>
      <dsp:spPr>
        <a:xfrm>
          <a:off x="0" y="3955257"/>
          <a:ext cx="7066625" cy="2570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6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a terapeuta relaxációs technikát, általában autogén tréninget tanít egészséges embereknek. Az autogén tréninget lehet egyénileg vagy csoportosan is alkalmazni. </a:t>
          </a:r>
          <a:endParaRPr lang="en-US" sz="1800" kern="1200">
            <a:latin typeface="Garamond" panose="020204040303010108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Ezek olyan pszichoszomatikus gyógyító eljárások, amelyek az izomtónus szabályozásán alapulnak. </a:t>
          </a:r>
          <a:endParaRPr lang="en-US" sz="1800" kern="1200">
            <a:latin typeface="Garamond" panose="020204040303010108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Testi gyakorlatok segítségével, idegrendszeri kapcsolási mechanizmusok közvetítésével érjük el a „lelki nyugalmat”, kiegyensúlyozott közérzetet. </a:t>
          </a:r>
          <a:endParaRPr lang="en-US" sz="1800" kern="1200">
            <a:latin typeface="Garamond" panose="020204040303010108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kern="1200">
              <a:latin typeface="Garamond" panose="02020404030301010803" pitchFamily="18" charset="0"/>
            </a:rPr>
            <a:t>Ez fiziológiai, élettani szinten is pihentető, regeneráló hatású, amelyhez pszichológiai szinten kellemes érzelmi állapot, feszültségmentes nyugalom társul</a:t>
          </a:r>
          <a:endParaRPr lang="en-US" sz="1800" kern="1200">
            <a:latin typeface="Garamond" panose="02020404030301010803" pitchFamily="18" charset="0"/>
          </a:endParaRPr>
        </a:p>
      </dsp:txBody>
      <dsp:txXfrm>
        <a:off x="0" y="3955257"/>
        <a:ext cx="7066625" cy="2570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BDFFA-1CCB-4E68-BD99-DB6F2E609B1F}">
      <dsp:nvSpPr>
        <dsp:cNvPr id="0" name=""/>
        <dsp:cNvSpPr/>
      </dsp:nvSpPr>
      <dsp:spPr>
        <a:xfrm>
          <a:off x="0" y="5051"/>
          <a:ext cx="6403851" cy="631800"/>
        </a:xfrm>
        <a:prstGeom prst="round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b="1" kern="1200" dirty="0">
              <a:latin typeface="Garamond" panose="02020404030301010803" pitchFamily="18" charset="0"/>
            </a:rPr>
            <a:t>EGYÉNISÉG</a:t>
          </a:r>
        </a:p>
      </dsp:txBody>
      <dsp:txXfrm>
        <a:off x="30842" y="35893"/>
        <a:ext cx="6342167" cy="570116"/>
      </dsp:txXfrm>
    </dsp:sp>
    <dsp:sp modelId="{3DEB1A93-EE68-4198-B721-5B721F5D6AB4}">
      <dsp:nvSpPr>
        <dsp:cNvPr id="0" name=""/>
        <dsp:cNvSpPr/>
      </dsp:nvSpPr>
      <dsp:spPr>
        <a:xfrm>
          <a:off x="0" y="636851"/>
          <a:ext cx="6403851" cy="61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2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100" kern="1200" dirty="0">
              <a:latin typeface="Garamond" panose="02020404030301010803" pitchFamily="18" charset="0"/>
            </a:rPr>
            <a:t>= a személyiség valamelyik kiemelkedő sajátosságának hangsúlyozása</a:t>
          </a:r>
        </a:p>
      </dsp:txBody>
      <dsp:txXfrm>
        <a:off x="0" y="636851"/>
        <a:ext cx="6403851" cy="614789"/>
      </dsp:txXfrm>
    </dsp:sp>
    <dsp:sp modelId="{A6FB9D4D-2865-4CF3-BC40-69EB715F06F7}">
      <dsp:nvSpPr>
        <dsp:cNvPr id="0" name=""/>
        <dsp:cNvSpPr/>
      </dsp:nvSpPr>
      <dsp:spPr>
        <a:xfrm>
          <a:off x="0" y="1251641"/>
          <a:ext cx="6403851" cy="631800"/>
        </a:xfrm>
        <a:prstGeom prst="roundRect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b="1" kern="1200" dirty="0">
              <a:latin typeface="Garamond" panose="02020404030301010803" pitchFamily="18" charset="0"/>
            </a:rPr>
            <a:t>JELLEM</a:t>
          </a:r>
        </a:p>
      </dsp:txBody>
      <dsp:txXfrm>
        <a:off x="30842" y="1282483"/>
        <a:ext cx="6342167" cy="570116"/>
      </dsp:txXfrm>
    </dsp:sp>
    <dsp:sp modelId="{F3EB7202-9D36-484B-A617-89744119C007}">
      <dsp:nvSpPr>
        <dsp:cNvPr id="0" name=""/>
        <dsp:cNvSpPr/>
      </dsp:nvSpPr>
      <dsp:spPr>
        <a:xfrm>
          <a:off x="0" y="1883441"/>
          <a:ext cx="6403851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2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100" kern="1200" dirty="0">
              <a:latin typeface="Garamond" panose="02020404030301010803" pitchFamily="18" charset="0"/>
            </a:rPr>
            <a:t>az ember „sajátos lelki alkata”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100" kern="1200" dirty="0">
              <a:latin typeface="Garamond" panose="02020404030301010803" pitchFamily="18" charset="0"/>
            </a:rPr>
            <a:t>visszatükrözi a külső életfeltételeket, a személy nevelését, az embernek a valósághoz való viszonyulását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100" kern="1200" dirty="0">
              <a:latin typeface="Garamond" panose="02020404030301010803" pitchFamily="18" charset="0"/>
            </a:rPr>
            <a:t>az élet és a nevelés hatásai alatt alakult ki és szilárdult meg</a:t>
          </a:r>
        </a:p>
      </dsp:txBody>
      <dsp:txXfrm>
        <a:off x="0" y="1883441"/>
        <a:ext cx="6403851" cy="1564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46099-8E5F-4AFF-8FEC-3252DEE1448D}">
      <dsp:nvSpPr>
        <dsp:cNvPr id="0" name=""/>
        <dsp:cNvSpPr/>
      </dsp:nvSpPr>
      <dsp:spPr>
        <a:xfrm>
          <a:off x="3135" y="564051"/>
          <a:ext cx="2668882" cy="313986"/>
        </a:xfrm>
        <a:prstGeom prst="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1"/>
          <a:tileRect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3B04D3-D984-450A-9EF6-436DCBFF8F61}">
      <dsp:nvSpPr>
        <dsp:cNvPr id="0" name=""/>
        <dsp:cNvSpPr/>
      </dsp:nvSpPr>
      <dsp:spPr>
        <a:xfrm>
          <a:off x="3135" y="681971"/>
          <a:ext cx="196065" cy="1960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3956E-A220-453D-99BF-3569D896FF52}">
      <dsp:nvSpPr>
        <dsp:cNvPr id="0" name=""/>
        <dsp:cNvSpPr/>
      </dsp:nvSpPr>
      <dsp:spPr>
        <a:xfrm>
          <a:off x="3135" y="0"/>
          <a:ext cx="2668882" cy="564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>
              <a:latin typeface="Garamond" panose="02020404030301010803" pitchFamily="18" charset="0"/>
            </a:rPr>
            <a:t>HIPPOKRATÉSZ</a:t>
          </a:r>
        </a:p>
      </dsp:txBody>
      <dsp:txXfrm>
        <a:off x="3135" y="0"/>
        <a:ext cx="2668882" cy="564051"/>
      </dsp:txXfrm>
    </dsp:sp>
    <dsp:sp modelId="{898B88A7-AB6A-4F36-B615-6BCC951254B8}">
      <dsp:nvSpPr>
        <dsp:cNvPr id="0" name=""/>
        <dsp:cNvSpPr/>
      </dsp:nvSpPr>
      <dsp:spPr>
        <a:xfrm>
          <a:off x="3135" y="1138995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8F5DC-894B-436B-8A62-956AF9996044}">
      <dsp:nvSpPr>
        <dsp:cNvPr id="0" name=""/>
        <dsp:cNvSpPr/>
      </dsp:nvSpPr>
      <dsp:spPr>
        <a:xfrm>
          <a:off x="189957" y="1008516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szangvinikus</a:t>
          </a:r>
        </a:p>
      </dsp:txBody>
      <dsp:txXfrm>
        <a:off x="189957" y="1008516"/>
        <a:ext cx="2482060" cy="457018"/>
      </dsp:txXfrm>
    </dsp:sp>
    <dsp:sp modelId="{FDEF4CF0-5E50-49DB-ABBF-BA002790D4AD}">
      <dsp:nvSpPr>
        <dsp:cNvPr id="0" name=""/>
        <dsp:cNvSpPr/>
      </dsp:nvSpPr>
      <dsp:spPr>
        <a:xfrm>
          <a:off x="3135" y="1596013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077234"/>
              <a:satOff val="1331"/>
              <a:lumOff val="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76053-FD1C-4A22-81A6-B79B04D98C6D}">
      <dsp:nvSpPr>
        <dsp:cNvPr id="0" name=""/>
        <dsp:cNvSpPr/>
      </dsp:nvSpPr>
      <dsp:spPr>
        <a:xfrm>
          <a:off x="189957" y="1465534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kolerikus</a:t>
          </a:r>
        </a:p>
      </dsp:txBody>
      <dsp:txXfrm>
        <a:off x="189957" y="1465534"/>
        <a:ext cx="2482060" cy="457018"/>
      </dsp:txXfrm>
    </dsp:sp>
    <dsp:sp modelId="{1A249384-018F-4F72-BF04-7EDE8E035890}">
      <dsp:nvSpPr>
        <dsp:cNvPr id="0" name=""/>
        <dsp:cNvSpPr/>
      </dsp:nvSpPr>
      <dsp:spPr>
        <a:xfrm>
          <a:off x="3135" y="2053031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6154467"/>
              <a:satOff val="2662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A7E22-7B3E-4D41-BB90-976881C21AAD}">
      <dsp:nvSpPr>
        <dsp:cNvPr id="0" name=""/>
        <dsp:cNvSpPr/>
      </dsp:nvSpPr>
      <dsp:spPr>
        <a:xfrm>
          <a:off x="189957" y="1922553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melankolikus</a:t>
          </a:r>
        </a:p>
      </dsp:txBody>
      <dsp:txXfrm>
        <a:off x="189957" y="1922553"/>
        <a:ext cx="2482060" cy="457018"/>
      </dsp:txXfrm>
    </dsp:sp>
    <dsp:sp modelId="{DD67FD8F-1D32-42A5-AA53-E2C7CBA69DCB}">
      <dsp:nvSpPr>
        <dsp:cNvPr id="0" name=""/>
        <dsp:cNvSpPr/>
      </dsp:nvSpPr>
      <dsp:spPr>
        <a:xfrm>
          <a:off x="3135" y="2510050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9231701"/>
              <a:satOff val="3992"/>
              <a:lumOff val="2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21EF7-8552-4889-9AC1-5825C7BF29F5}">
      <dsp:nvSpPr>
        <dsp:cNvPr id="0" name=""/>
        <dsp:cNvSpPr/>
      </dsp:nvSpPr>
      <dsp:spPr>
        <a:xfrm>
          <a:off x="189957" y="2379571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flegmatikus</a:t>
          </a:r>
        </a:p>
      </dsp:txBody>
      <dsp:txXfrm>
        <a:off x="189957" y="2379571"/>
        <a:ext cx="2482060" cy="457018"/>
      </dsp:txXfrm>
    </dsp:sp>
    <dsp:sp modelId="{5AF42C53-9001-4841-BDA3-6B81E1868C2F}">
      <dsp:nvSpPr>
        <dsp:cNvPr id="0" name=""/>
        <dsp:cNvSpPr/>
      </dsp:nvSpPr>
      <dsp:spPr>
        <a:xfrm>
          <a:off x="2805462" y="564051"/>
          <a:ext cx="2668882" cy="313986"/>
        </a:xfrm>
        <a:prstGeom prst="rect">
          <a:avLst/>
        </a:prstGeom>
        <a:gradFill flip="none" rotWithShape="0">
          <a:gsLst>
            <a:gs pos="0">
              <a:schemeClr val="accent5">
                <a:hueOff val="15386168"/>
                <a:satOff val="665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5386168"/>
                <a:satOff val="665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5386168"/>
                <a:satOff val="665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16200000" scaled="1"/>
          <a:tileRect/>
        </a:gradFill>
        <a:ln w="6350" cap="flat" cmpd="sng" algn="ctr">
          <a:solidFill>
            <a:schemeClr val="accent5">
              <a:hueOff val="15386168"/>
              <a:satOff val="6654"/>
              <a:lumOff val="45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E79B66-ABCF-4B5D-970A-3540730B72DC}">
      <dsp:nvSpPr>
        <dsp:cNvPr id="0" name=""/>
        <dsp:cNvSpPr/>
      </dsp:nvSpPr>
      <dsp:spPr>
        <a:xfrm>
          <a:off x="2805462" y="681971"/>
          <a:ext cx="196065" cy="1960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386168"/>
              <a:satOff val="6654"/>
              <a:lumOff val="45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CD2A6-2C02-4821-A528-DB1119FE39FF}">
      <dsp:nvSpPr>
        <dsp:cNvPr id="0" name=""/>
        <dsp:cNvSpPr/>
      </dsp:nvSpPr>
      <dsp:spPr>
        <a:xfrm>
          <a:off x="2805462" y="0"/>
          <a:ext cx="2668882" cy="564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>
              <a:latin typeface="Garamond" panose="02020404030301010803" pitchFamily="18" charset="0"/>
            </a:rPr>
            <a:t>JUNG</a:t>
          </a:r>
        </a:p>
      </dsp:txBody>
      <dsp:txXfrm>
        <a:off x="2805462" y="0"/>
        <a:ext cx="2668882" cy="564051"/>
      </dsp:txXfrm>
    </dsp:sp>
    <dsp:sp modelId="{0A74439F-4322-4130-BC55-8E994C640AEF}">
      <dsp:nvSpPr>
        <dsp:cNvPr id="0" name=""/>
        <dsp:cNvSpPr/>
      </dsp:nvSpPr>
      <dsp:spPr>
        <a:xfrm>
          <a:off x="2805462" y="1138995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2308935"/>
              <a:satOff val="5323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71799-4F92-4D4E-9559-41B1508E69D3}">
      <dsp:nvSpPr>
        <dsp:cNvPr id="0" name=""/>
        <dsp:cNvSpPr/>
      </dsp:nvSpPr>
      <dsp:spPr>
        <a:xfrm>
          <a:off x="2992283" y="1008516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>
              <a:latin typeface="Garamond" panose="02020404030301010803" pitchFamily="18" charset="0"/>
            </a:rPr>
            <a:t>intorvertált</a:t>
          </a:r>
          <a:endParaRPr lang="hu-HU" sz="1600" kern="1200" dirty="0">
            <a:latin typeface="Garamond" panose="02020404030301010803" pitchFamily="18" charset="0"/>
          </a:endParaRPr>
        </a:p>
      </dsp:txBody>
      <dsp:txXfrm>
        <a:off x="2992283" y="1008516"/>
        <a:ext cx="2482060" cy="457018"/>
      </dsp:txXfrm>
    </dsp:sp>
    <dsp:sp modelId="{85C9A1F1-0E8B-47BD-8491-B7C0AD8E92D3}">
      <dsp:nvSpPr>
        <dsp:cNvPr id="0" name=""/>
        <dsp:cNvSpPr/>
      </dsp:nvSpPr>
      <dsp:spPr>
        <a:xfrm>
          <a:off x="2805462" y="1596013"/>
          <a:ext cx="196060" cy="1960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386168"/>
              <a:satOff val="6654"/>
              <a:lumOff val="45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AD60A-9059-414F-9128-2694A77F9AED}">
      <dsp:nvSpPr>
        <dsp:cNvPr id="0" name=""/>
        <dsp:cNvSpPr/>
      </dsp:nvSpPr>
      <dsp:spPr>
        <a:xfrm>
          <a:off x="2992283" y="1465534"/>
          <a:ext cx="2482060" cy="457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extrovertált</a:t>
          </a:r>
        </a:p>
      </dsp:txBody>
      <dsp:txXfrm>
        <a:off x="2992283" y="1465534"/>
        <a:ext cx="2482060" cy="457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718BE-B0CD-4995-8DAC-F8EFF4DD3553}">
      <dsp:nvSpPr>
        <dsp:cNvPr id="0" name=""/>
        <dsp:cNvSpPr/>
      </dsp:nvSpPr>
      <dsp:spPr>
        <a:xfrm>
          <a:off x="1883" y="750032"/>
          <a:ext cx="3548877" cy="417514"/>
        </a:xfrm>
        <a:prstGeom prst="rect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01CFF-17B2-40FF-97F1-69C15F93F309}">
      <dsp:nvSpPr>
        <dsp:cNvPr id="0" name=""/>
        <dsp:cNvSpPr/>
      </dsp:nvSpPr>
      <dsp:spPr>
        <a:xfrm>
          <a:off x="1883" y="906834"/>
          <a:ext cx="260713" cy="260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2BEA3-680A-4507-8C25-5C797F3348ED}">
      <dsp:nvSpPr>
        <dsp:cNvPr id="0" name=""/>
        <dsp:cNvSpPr/>
      </dsp:nvSpPr>
      <dsp:spPr>
        <a:xfrm>
          <a:off x="1883" y="0"/>
          <a:ext cx="3548877" cy="75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 dirty="0">
              <a:latin typeface="Garamond" panose="02020404030301010803" pitchFamily="18" charset="0"/>
            </a:rPr>
            <a:t>SIKERORIENTÁLT</a:t>
          </a:r>
        </a:p>
      </dsp:txBody>
      <dsp:txXfrm>
        <a:off x="1883" y="0"/>
        <a:ext cx="3548877" cy="750032"/>
      </dsp:txXfrm>
    </dsp:sp>
    <dsp:sp modelId="{63872195-0933-4D8B-A422-FF938B49FE53}">
      <dsp:nvSpPr>
        <dsp:cNvPr id="0" name=""/>
        <dsp:cNvSpPr/>
      </dsp:nvSpPr>
      <dsp:spPr>
        <a:xfrm>
          <a:off x="1883" y="1514549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CFC01-2E54-48BA-B7BE-6D594E7E7926}">
      <dsp:nvSpPr>
        <dsp:cNvPr id="0" name=""/>
        <dsp:cNvSpPr/>
      </dsp:nvSpPr>
      <dsp:spPr>
        <a:xfrm>
          <a:off x="250305" y="1341048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szeretnek kockáztatni és próbára tenni önmaguk ügyességét</a:t>
          </a:r>
        </a:p>
      </dsp:txBody>
      <dsp:txXfrm>
        <a:off x="250305" y="1341048"/>
        <a:ext cx="3300455" cy="607708"/>
      </dsp:txXfrm>
    </dsp:sp>
    <dsp:sp modelId="{AEA1B238-48C2-48A2-8711-8C031DA66A06}">
      <dsp:nvSpPr>
        <dsp:cNvPr id="0" name=""/>
        <dsp:cNvSpPr/>
      </dsp:nvSpPr>
      <dsp:spPr>
        <a:xfrm>
          <a:off x="1883" y="2122257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939E-9176-4F40-8D59-4506BDE3AA02}">
      <dsp:nvSpPr>
        <dsp:cNvPr id="0" name=""/>
        <dsp:cNvSpPr/>
      </dsp:nvSpPr>
      <dsp:spPr>
        <a:xfrm>
          <a:off x="250305" y="1948756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optimista</a:t>
          </a:r>
        </a:p>
      </dsp:txBody>
      <dsp:txXfrm>
        <a:off x="250305" y="1948756"/>
        <a:ext cx="3300455" cy="607708"/>
      </dsp:txXfrm>
    </dsp:sp>
    <dsp:sp modelId="{7455B415-79C1-4017-A829-39B5D6EE95FF}">
      <dsp:nvSpPr>
        <dsp:cNvPr id="0" name=""/>
        <dsp:cNvSpPr/>
      </dsp:nvSpPr>
      <dsp:spPr>
        <a:xfrm>
          <a:off x="1883" y="2729966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D9FB2-CC3E-4181-B7E0-4713268E9292}">
      <dsp:nvSpPr>
        <dsp:cNvPr id="0" name=""/>
        <dsp:cNvSpPr/>
      </dsp:nvSpPr>
      <dsp:spPr>
        <a:xfrm>
          <a:off x="250305" y="2556465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kudarc: az erőfeszítés hiánya</a:t>
          </a:r>
        </a:p>
      </dsp:txBody>
      <dsp:txXfrm>
        <a:off x="250305" y="2556465"/>
        <a:ext cx="3300455" cy="607708"/>
      </dsp:txXfrm>
    </dsp:sp>
    <dsp:sp modelId="{19F07014-72FD-4415-8B90-7BB81252DB96}">
      <dsp:nvSpPr>
        <dsp:cNvPr id="0" name=""/>
        <dsp:cNvSpPr/>
      </dsp:nvSpPr>
      <dsp:spPr>
        <a:xfrm>
          <a:off x="1883" y="3337674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CA4B0-90EC-4BC3-BD93-EA7587F09638}">
      <dsp:nvSpPr>
        <dsp:cNvPr id="0" name=""/>
        <dsp:cNvSpPr/>
      </dsp:nvSpPr>
      <dsp:spPr>
        <a:xfrm>
          <a:off x="250305" y="3164173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siker: saját képességeik miatt (belső)</a:t>
          </a:r>
        </a:p>
      </dsp:txBody>
      <dsp:txXfrm>
        <a:off x="250305" y="3164173"/>
        <a:ext cx="3300455" cy="607708"/>
      </dsp:txXfrm>
    </dsp:sp>
    <dsp:sp modelId="{C64E9EB1-3C6C-406E-89CF-DE00D8A49AA2}">
      <dsp:nvSpPr>
        <dsp:cNvPr id="0" name=""/>
        <dsp:cNvSpPr/>
      </dsp:nvSpPr>
      <dsp:spPr>
        <a:xfrm>
          <a:off x="3728204" y="750032"/>
          <a:ext cx="3548877" cy="417514"/>
        </a:xfrm>
        <a:prstGeom prst="rect">
          <a:avLst/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C539-9337-413A-8E25-3F00C311CFE4}">
      <dsp:nvSpPr>
        <dsp:cNvPr id="0" name=""/>
        <dsp:cNvSpPr/>
      </dsp:nvSpPr>
      <dsp:spPr>
        <a:xfrm>
          <a:off x="3728204" y="906834"/>
          <a:ext cx="260713" cy="260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E1E80-DFA7-47BD-A556-DA2518C2E0E5}">
      <dsp:nvSpPr>
        <dsp:cNvPr id="0" name=""/>
        <dsp:cNvSpPr/>
      </dsp:nvSpPr>
      <dsp:spPr>
        <a:xfrm>
          <a:off x="3728204" y="0"/>
          <a:ext cx="3548877" cy="750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>
              <a:latin typeface="Garamond" panose="02020404030301010803" pitchFamily="18" charset="0"/>
            </a:rPr>
            <a:t>KUDARCKERÜLŐ</a:t>
          </a:r>
        </a:p>
      </dsp:txBody>
      <dsp:txXfrm>
        <a:off x="3728204" y="0"/>
        <a:ext cx="3548877" cy="750032"/>
      </dsp:txXfrm>
    </dsp:sp>
    <dsp:sp modelId="{99AC53EA-2738-444B-B8FF-0CFB5C84B714}">
      <dsp:nvSpPr>
        <dsp:cNvPr id="0" name=""/>
        <dsp:cNvSpPr/>
      </dsp:nvSpPr>
      <dsp:spPr>
        <a:xfrm>
          <a:off x="3728204" y="1514549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EBEA2-2BC8-47C9-8EA8-90282E941538}">
      <dsp:nvSpPr>
        <dsp:cNvPr id="0" name=""/>
        <dsp:cNvSpPr/>
      </dsp:nvSpPr>
      <dsp:spPr>
        <a:xfrm>
          <a:off x="3976626" y="1341048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bizonytalanok önmagukban vagy szorongók</a:t>
          </a:r>
        </a:p>
      </dsp:txBody>
      <dsp:txXfrm>
        <a:off x="3976626" y="1341048"/>
        <a:ext cx="3300455" cy="607708"/>
      </dsp:txXfrm>
    </dsp:sp>
    <dsp:sp modelId="{A23B2C51-FA3F-404E-A8FA-5D543AB9EA84}">
      <dsp:nvSpPr>
        <dsp:cNvPr id="0" name=""/>
        <dsp:cNvSpPr/>
      </dsp:nvSpPr>
      <dsp:spPr>
        <a:xfrm>
          <a:off x="3728204" y="2122257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2C18A-E083-4721-B658-586A15773FF0}">
      <dsp:nvSpPr>
        <dsp:cNvPr id="0" name=""/>
        <dsp:cNvSpPr/>
      </dsp:nvSpPr>
      <dsp:spPr>
        <a:xfrm>
          <a:off x="3976626" y="1948756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vagy nagyon könnyű vagy nagyon nehéz feladatot választanak</a:t>
          </a:r>
        </a:p>
      </dsp:txBody>
      <dsp:txXfrm>
        <a:off x="3976626" y="1948756"/>
        <a:ext cx="3300455" cy="607708"/>
      </dsp:txXfrm>
    </dsp:sp>
    <dsp:sp modelId="{BD3A6227-C17D-4372-8032-390A2C2B7E00}">
      <dsp:nvSpPr>
        <dsp:cNvPr id="0" name=""/>
        <dsp:cNvSpPr/>
      </dsp:nvSpPr>
      <dsp:spPr>
        <a:xfrm>
          <a:off x="3728204" y="2729966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F31D9-9C74-4448-9461-73325099EA1B}">
      <dsp:nvSpPr>
        <dsp:cNvPr id="0" name=""/>
        <dsp:cNvSpPr/>
      </dsp:nvSpPr>
      <dsp:spPr>
        <a:xfrm>
          <a:off x="3976626" y="2556465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kudarc: képesség hiánya</a:t>
          </a:r>
        </a:p>
      </dsp:txBody>
      <dsp:txXfrm>
        <a:off x="3976626" y="2556465"/>
        <a:ext cx="3300455" cy="607708"/>
      </dsp:txXfrm>
    </dsp:sp>
    <dsp:sp modelId="{18796185-0F9A-4168-94AB-3B81653C0028}">
      <dsp:nvSpPr>
        <dsp:cNvPr id="0" name=""/>
        <dsp:cNvSpPr/>
      </dsp:nvSpPr>
      <dsp:spPr>
        <a:xfrm>
          <a:off x="3728204" y="3337674"/>
          <a:ext cx="260706" cy="260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0D2E1-71A6-465D-BF0F-21D464DD0AEC}">
      <dsp:nvSpPr>
        <dsp:cNvPr id="0" name=""/>
        <dsp:cNvSpPr/>
      </dsp:nvSpPr>
      <dsp:spPr>
        <a:xfrm>
          <a:off x="3976626" y="3164173"/>
          <a:ext cx="3300455" cy="607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>
              <a:latin typeface="Garamond" panose="02020404030301010803" pitchFamily="18" charset="0"/>
            </a:rPr>
            <a:t>siker: szerencse miatt van (külső)</a:t>
          </a:r>
        </a:p>
      </dsp:txBody>
      <dsp:txXfrm>
        <a:off x="3976626" y="3164173"/>
        <a:ext cx="3300455" cy="607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0CB47-1947-4EB6-8B68-C1898DB87A8E}">
      <dsp:nvSpPr>
        <dsp:cNvPr id="0" name=""/>
        <dsp:cNvSpPr/>
      </dsp:nvSpPr>
      <dsp:spPr>
        <a:xfrm rot="5400000">
          <a:off x="4023578" y="837828"/>
          <a:ext cx="1445707" cy="24056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A75DDA-F92B-4785-B508-413B89E1C97A}">
      <dsp:nvSpPr>
        <dsp:cNvPr id="0" name=""/>
        <dsp:cNvSpPr/>
      </dsp:nvSpPr>
      <dsp:spPr>
        <a:xfrm>
          <a:off x="3782254" y="1556591"/>
          <a:ext cx="2171810" cy="190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b="1" kern="1200" dirty="0">
              <a:latin typeface="Garamond" panose="02020404030301010803" pitchFamily="18" charset="0"/>
            </a:rPr>
            <a:t>felszínes szint</a:t>
          </a:r>
        </a:p>
      </dsp:txBody>
      <dsp:txXfrm>
        <a:off x="3782254" y="1556591"/>
        <a:ext cx="2171810" cy="1903719"/>
      </dsp:txXfrm>
    </dsp:sp>
    <dsp:sp modelId="{400C1A53-BEC6-4843-B15D-0FF17FF29A0D}">
      <dsp:nvSpPr>
        <dsp:cNvPr id="0" name=""/>
        <dsp:cNvSpPr/>
      </dsp:nvSpPr>
      <dsp:spPr>
        <a:xfrm>
          <a:off x="5544289" y="660723"/>
          <a:ext cx="409775" cy="40977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48BF80A-53DF-4A1F-8F00-8EE0CE3D43CC}">
      <dsp:nvSpPr>
        <dsp:cNvPr id="0" name=""/>
        <dsp:cNvSpPr/>
      </dsp:nvSpPr>
      <dsp:spPr>
        <a:xfrm rot="5400000">
          <a:off x="6682299" y="179925"/>
          <a:ext cx="1445707" cy="24056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A3B386-676B-40DA-BFF8-EBF9E5EEAEDF}">
      <dsp:nvSpPr>
        <dsp:cNvPr id="0" name=""/>
        <dsp:cNvSpPr/>
      </dsp:nvSpPr>
      <dsp:spPr>
        <a:xfrm>
          <a:off x="6440975" y="898688"/>
          <a:ext cx="2171810" cy="190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b="1" kern="1200" dirty="0">
              <a:latin typeface="Garamond" panose="02020404030301010803" pitchFamily="18" charset="0"/>
            </a:rPr>
            <a:t>történeti szint</a:t>
          </a:r>
        </a:p>
      </dsp:txBody>
      <dsp:txXfrm>
        <a:off x="6440975" y="898688"/>
        <a:ext cx="2171810" cy="1903719"/>
      </dsp:txXfrm>
    </dsp:sp>
    <dsp:sp modelId="{8675F550-69B7-4ABE-A34D-14EDE4572B29}">
      <dsp:nvSpPr>
        <dsp:cNvPr id="0" name=""/>
        <dsp:cNvSpPr/>
      </dsp:nvSpPr>
      <dsp:spPr>
        <a:xfrm>
          <a:off x="8203010" y="2820"/>
          <a:ext cx="409775" cy="40977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136F88A-DF79-421E-B5C0-3CE6A5D0C268}">
      <dsp:nvSpPr>
        <dsp:cNvPr id="0" name=""/>
        <dsp:cNvSpPr/>
      </dsp:nvSpPr>
      <dsp:spPr>
        <a:xfrm rot="5400000">
          <a:off x="9341020" y="-477977"/>
          <a:ext cx="1445707" cy="240562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F83E851-83BB-435F-8704-2527F79EA0CD}">
      <dsp:nvSpPr>
        <dsp:cNvPr id="0" name=""/>
        <dsp:cNvSpPr/>
      </dsp:nvSpPr>
      <dsp:spPr>
        <a:xfrm>
          <a:off x="9099695" y="240785"/>
          <a:ext cx="2171810" cy="190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b="1" kern="1200" dirty="0">
              <a:latin typeface="Garamond" panose="02020404030301010803" pitchFamily="18" charset="0"/>
            </a:rPr>
            <a:t>társas szint</a:t>
          </a:r>
        </a:p>
      </dsp:txBody>
      <dsp:txXfrm>
        <a:off x="9099695" y="240785"/>
        <a:ext cx="2171810" cy="19037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69395-FE44-40D5-891F-84C0A44B33E4}">
      <dsp:nvSpPr>
        <dsp:cNvPr id="0" name=""/>
        <dsp:cNvSpPr/>
      </dsp:nvSpPr>
      <dsp:spPr>
        <a:xfrm>
          <a:off x="2472883" y="917"/>
          <a:ext cx="1974742" cy="12539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DE6EB2-4362-4C06-AE79-46AE0613F8BE}">
      <dsp:nvSpPr>
        <dsp:cNvPr id="0" name=""/>
        <dsp:cNvSpPr/>
      </dsp:nvSpPr>
      <dsp:spPr>
        <a:xfrm>
          <a:off x="2692299" y="209362"/>
          <a:ext cx="1974742" cy="1253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>
              <a:latin typeface="Garamond" panose="02020404030301010803" pitchFamily="18" charset="0"/>
            </a:rPr>
            <a:t>Az önismeret forrásának egyik alkotó eleme</a:t>
          </a:r>
          <a:endParaRPr lang="en-US" sz="1600" kern="1200">
            <a:latin typeface="Garamond" panose="02020404030301010803" pitchFamily="18" charset="0"/>
          </a:endParaRPr>
        </a:p>
      </dsp:txBody>
      <dsp:txXfrm>
        <a:off x="2729026" y="246089"/>
        <a:ext cx="1901288" cy="1180507"/>
      </dsp:txXfrm>
    </dsp:sp>
    <dsp:sp modelId="{B4E5A026-8DB4-4F49-8360-4606A90F39C3}">
      <dsp:nvSpPr>
        <dsp:cNvPr id="0" name=""/>
        <dsp:cNvSpPr/>
      </dsp:nvSpPr>
      <dsp:spPr>
        <a:xfrm>
          <a:off x="4886457" y="917"/>
          <a:ext cx="1974742" cy="12539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435E657-E0DA-4995-8AC4-12CE66933F9F}">
      <dsp:nvSpPr>
        <dsp:cNvPr id="0" name=""/>
        <dsp:cNvSpPr/>
      </dsp:nvSpPr>
      <dsp:spPr>
        <a:xfrm>
          <a:off x="5105872" y="209362"/>
          <a:ext cx="1974742" cy="1253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latin typeface="Garamond" panose="02020404030301010803" pitchFamily="18" charset="0"/>
            </a:rPr>
            <a:t>a személy önmagáról kialakított állandósult mentális, belső képe</a:t>
          </a:r>
          <a:endParaRPr lang="en-US" sz="1600" kern="1200" dirty="0">
            <a:latin typeface="Garamond" panose="02020404030301010803" pitchFamily="18" charset="0"/>
          </a:endParaRPr>
        </a:p>
      </dsp:txBody>
      <dsp:txXfrm>
        <a:off x="5142599" y="246089"/>
        <a:ext cx="1901288" cy="1180507"/>
      </dsp:txXfrm>
    </dsp:sp>
    <dsp:sp modelId="{37E167A7-58AC-44E0-BE94-EAB3E5F98F88}">
      <dsp:nvSpPr>
        <dsp:cNvPr id="0" name=""/>
        <dsp:cNvSpPr/>
      </dsp:nvSpPr>
      <dsp:spPr>
        <a:xfrm>
          <a:off x="7300030" y="917"/>
          <a:ext cx="1974742" cy="12539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CCC">
                <a:shade val="30000"/>
                <a:satMod val="115000"/>
              </a:srgbClr>
            </a:gs>
            <a:gs pos="50000">
              <a:srgbClr val="FFCCCC">
                <a:shade val="67500"/>
                <a:satMod val="115000"/>
              </a:srgbClr>
            </a:gs>
            <a:gs pos="100000">
              <a:srgbClr val="FFCCC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B7E576-DBE1-4BF5-B1E9-2AAD15C08D81}">
      <dsp:nvSpPr>
        <dsp:cNvPr id="0" name=""/>
        <dsp:cNvSpPr/>
      </dsp:nvSpPr>
      <dsp:spPr>
        <a:xfrm>
          <a:off x="7519446" y="209362"/>
          <a:ext cx="1974742" cy="1253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>
              <a:latin typeface="Garamond" panose="02020404030301010803" pitchFamily="18" charset="0"/>
            </a:rPr>
            <a:t>az „én” különböző részekből formálódó, sokrétű, dinamikusan szerveződő mentális struktúra</a:t>
          </a:r>
          <a:endParaRPr lang="en-US" sz="1600" kern="1200">
            <a:latin typeface="Garamond" panose="02020404030301010803" pitchFamily="18" charset="0"/>
          </a:endParaRPr>
        </a:p>
      </dsp:txBody>
      <dsp:txXfrm>
        <a:off x="7556173" y="246089"/>
        <a:ext cx="1901288" cy="1180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2F7B-3F60-4575-9F48-95523C2349B3}">
      <dsp:nvSpPr>
        <dsp:cNvPr id="0" name=""/>
        <dsp:cNvSpPr/>
      </dsp:nvSpPr>
      <dsp:spPr>
        <a:xfrm>
          <a:off x="2418375" y="2689716"/>
          <a:ext cx="1788935" cy="17889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1" kern="1200" dirty="0" err="1">
              <a:latin typeface="Garamond" panose="02020404030301010803" pitchFamily="18" charset="0"/>
            </a:rPr>
            <a:t>ÉNfogalom</a:t>
          </a:r>
          <a:endParaRPr lang="hu-HU" sz="1900" b="1" kern="1200" dirty="0">
            <a:latin typeface="Garamond" panose="02020404030301010803" pitchFamily="18" charset="0"/>
          </a:endParaRPr>
        </a:p>
      </dsp:txBody>
      <dsp:txXfrm>
        <a:off x="2680358" y="2951699"/>
        <a:ext cx="1264969" cy="1264969"/>
      </dsp:txXfrm>
    </dsp:sp>
    <dsp:sp modelId="{11AF6AE9-E83D-420A-9642-DF2BDAA5FFB6}">
      <dsp:nvSpPr>
        <dsp:cNvPr id="0" name=""/>
        <dsp:cNvSpPr/>
      </dsp:nvSpPr>
      <dsp:spPr>
        <a:xfrm rot="11700000">
          <a:off x="824221" y="2871889"/>
          <a:ext cx="1563377" cy="509846"/>
        </a:xfrm>
        <a:prstGeom prst="lef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7BF281B-0BFE-4EB8-A5BA-118020F7D8B0}">
      <dsp:nvSpPr>
        <dsp:cNvPr id="0" name=""/>
        <dsp:cNvSpPr/>
      </dsp:nvSpPr>
      <dsp:spPr>
        <a:xfrm>
          <a:off x="1112" y="2244701"/>
          <a:ext cx="1699488" cy="1359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0" i="0" kern="1200" dirty="0">
              <a:latin typeface="Garamond" panose="02020404030301010803" pitchFamily="18" charset="0"/>
            </a:rPr>
            <a:t>egyéni tulajdonságok</a:t>
          </a:r>
          <a:endParaRPr lang="hu-HU" sz="2100" kern="1200" dirty="0">
            <a:latin typeface="Garamond" panose="02020404030301010803" pitchFamily="18" charset="0"/>
          </a:endParaRPr>
        </a:p>
      </dsp:txBody>
      <dsp:txXfrm>
        <a:off x="40933" y="2284522"/>
        <a:ext cx="1619846" cy="1279948"/>
      </dsp:txXfrm>
    </dsp:sp>
    <dsp:sp modelId="{41611AAA-17C7-453B-A3DB-06D1BF58DED4}">
      <dsp:nvSpPr>
        <dsp:cNvPr id="0" name=""/>
        <dsp:cNvSpPr/>
      </dsp:nvSpPr>
      <dsp:spPr>
        <a:xfrm rot="14700000">
          <a:off x="1784326" y="1727681"/>
          <a:ext cx="1563377" cy="509846"/>
        </a:xfrm>
        <a:prstGeom prst="lef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chemeClr val="accent2">
                <a:hueOff val="-6190854"/>
                <a:satOff val="13017"/>
                <a:lumOff val="-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0ED91D-EEEC-462B-BE80-5A5A4624F26D}">
      <dsp:nvSpPr>
        <dsp:cNvPr id="0" name=""/>
        <dsp:cNvSpPr/>
      </dsp:nvSpPr>
      <dsp:spPr>
        <a:xfrm>
          <a:off x="1385914" y="594359"/>
          <a:ext cx="1699488" cy="1359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-6190854"/>
                <a:satOff val="13017"/>
                <a:lumOff val="-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társas identitás</a:t>
          </a:r>
        </a:p>
      </dsp:txBody>
      <dsp:txXfrm>
        <a:off x="1425735" y="634180"/>
        <a:ext cx="1619846" cy="1279948"/>
      </dsp:txXfrm>
    </dsp:sp>
    <dsp:sp modelId="{557FABB3-E77C-4B5F-9390-50BB84DEF90D}">
      <dsp:nvSpPr>
        <dsp:cNvPr id="0" name=""/>
        <dsp:cNvSpPr/>
      </dsp:nvSpPr>
      <dsp:spPr>
        <a:xfrm rot="17700000">
          <a:off x="3277983" y="1727681"/>
          <a:ext cx="1563377" cy="509846"/>
        </a:xfrm>
        <a:prstGeom prst="lef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FF3ED0-B134-4DFE-A738-5D7B3F2E5D1F}">
      <dsp:nvSpPr>
        <dsp:cNvPr id="0" name=""/>
        <dsp:cNvSpPr/>
      </dsp:nvSpPr>
      <dsp:spPr>
        <a:xfrm>
          <a:off x="3540283" y="594359"/>
          <a:ext cx="1699488" cy="1359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szerepidentitás</a:t>
          </a:r>
        </a:p>
      </dsp:txBody>
      <dsp:txXfrm>
        <a:off x="3580104" y="634180"/>
        <a:ext cx="1619846" cy="1279948"/>
      </dsp:txXfrm>
    </dsp:sp>
    <dsp:sp modelId="{016CC6B5-3364-4693-8CF0-A8D7649A6B1E}">
      <dsp:nvSpPr>
        <dsp:cNvPr id="0" name=""/>
        <dsp:cNvSpPr/>
      </dsp:nvSpPr>
      <dsp:spPr>
        <a:xfrm rot="20700000">
          <a:off x="4238087" y="2871889"/>
          <a:ext cx="1563377" cy="509846"/>
        </a:xfrm>
        <a:prstGeom prst="lef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9256BF-FCFF-4052-A835-0D8A3DA68B3A}">
      <dsp:nvSpPr>
        <dsp:cNvPr id="0" name=""/>
        <dsp:cNvSpPr/>
      </dsp:nvSpPr>
      <dsp:spPr>
        <a:xfrm>
          <a:off x="4925085" y="2244701"/>
          <a:ext cx="1699488" cy="1359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latin typeface="Garamond" panose="02020404030301010803" pitchFamily="18" charset="0"/>
            </a:rPr>
            <a:t>nemi identitás</a:t>
          </a:r>
        </a:p>
      </dsp:txBody>
      <dsp:txXfrm>
        <a:off x="4964906" y="2284522"/>
        <a:ext cx="1619846" cy="1279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CF5B0-6678-4378-82CA-2A27877936EB}">
      <dsp:nvSpPr>
        <dsp:cNvPr id="0" name=""/>
        <dsp:cNvSpPr/>
      </dsp:nvSpPr>
      <dsp:spPr>
        <a:xfrm>
          <a:off x="208744" y="125"/>
          <a:ext cx="3952268" cy="25096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D8C197-D085-4D60-8B02-BF9FD99B9A20}">
      <dsp:nvSpPr>
        <dsp:cNvPr id="0" name=""/>
        <dsp:cNvSpPr/>
      </dsp:nvSpPr>
      <dsp:spPr>
        <a:xfrm>
          <a:off x="647885" y="417309"/>
          <a:ext cx="3952268" cy="2509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>
              <a:latin typeface="Garamond" panose="02020404030301010803" pitchFamily="18" charset="0"/>
            </a:rPr>
            <a:t>Az emberek énképében a sokféle tulajdonság eltérő súllyal szerepel</a:t>
          </a:r>
          <a:endParaRPr lang="en-US" sz="2800" kern="1200">
            <a:latin typeface="Garamond" panose="02020404030301010803" pitchFamily="18" charset="0"/>
          </a:endParaRPr>
        </a:p>
      </dsp:txBody>
      <dsp:txXfrm>
        <a:off x="721391" y="490815"/>
        <a:ext cx="3805256" cy="2362678"/>
      </dsp:txXfrm>
    </dsp:sp>
    <dsp:sp modelId="{16F6F26C-5AFF-43E3-B17B-36B02CC98CFB}">
      <dsp:nvSpPr>
        <dsp:cNvPr id="0" name=""/>
        <dsp:cNvSpPr/>
      </dsp:nvSpPr>
      <dsp:spPr>
        <a:xfrm>
          <a:off x="5039294" y="125"/>
          <a:ext cx="3952268" cy="25096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C43A97-239F-44B8-9BC7-37D4A30E7ADA}">
      <dsp:nvSpPr>
        <dsp:cNvPr id="0" name=""/>
        <dsp:cNvSpPr/>
      </dsp:nvSpPr>
      <dsp:spPr>
        <a:xfrm>
          <a:off x="5478435" y="417309"/>
          <a:ext cx="3952268" cy="2509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>
              <a:latin typeface="Garamond" panose="02020404030301010803" pitchFamily="18" charset="0"/>
            </a:rPr>
            <a:t>FONTOS/ØFONTOS </a:t>
          </a:r>
          <a:endParaRPr lang="en-US" sz="2800" kern="1200" dirty="0">
            <a:latin typeface="Garamond" panose="02020404030301010803" pitchFamily="18" charset="0"/>
          </a:endParaRPr>
        </a:p>
      </dsp:txBody>
      <dsp:txXfrm>
        <a:off x="5551941" y="490815"/>
        <a:ext cx="3805256" cy="23626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5D881-6CB8-4823-A4A8-C531428ECB35}">
      <dsp:nvSpPr>
        <dsp:cNvPr id="0" name=""/>
        <dsp:cNvSpPr/>
      </dsp:nvSpPr>
      <dsp:spPr>
        <a:xfrm>
          <a:off x="3136407" y="2001"/>
          <a:ext cx="2010051" cy="13065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jelentést, értelmet ad az egyén tapasztalatainak</a:t>
          </a:r>
        </a:p>
      </dsp:txBody>
      <dsp:txXfrm>
        <a:off x="3200187" y="65781"/>
        <a:ext cx="1882491" cy="1178973"/>
      </dsp:txXfrm>
    </dsp:sp>
    <dsp:sp modelId="{F59E3426-A119-4F1B-9677-1DBCFA91CA5F}">
      <dsp:nvSpPr>
        <dsp:cNvPr id="0" name=""/>
        <dsp:cNvSpPr/>
      </dsp:nvSpPr>
      <dsp:spPr>
        <a:xfrm>
          <a:off x="1982480" y="655268"/>
          <a:ext cx="4317906" cy="4317906"/>
        </a:xfrm>
        <a:custGeom>
          <a:avLst/>
          <a:gdLst/>
          <a:ahLst/>
          <a:cxnLst/>
          <a:rect l="0" t="0" r="0" b="0"/>
          <a:pathLst>
            <a:path>
              <a:moveTo>
                <a:pt x="3178464" y="255882"/>
              </a:moveTo>
              <a:arcTo wR="2158953" hR="2158953" stAng="17890728" swAng="262638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6D1FF-2254-4E57-98D9-0CA699FD3713}">
      <dsp:nvSpPr>
        <dsp:cNvPr id="0" name=""/>
        <dsp:cNvSpPr/>
      </dsp:nvSpPr>
      <dsp:spPr>
        <a:xfrm>
          <a:off x="5295361" y="2160954"/>
          <a:ext cx="2010051" cy="1306533"/>
        </a:xfrm>
        <a:prstGeom prst="roundRect">
          <a:avLst/>
        </a:prstGeom>
        <a:gradFill rotWithShape="0">
          <a:gsLst>
            <a:gs pos="0">
              <a:schemeClr val="accent2">
                <a:hueOff val="-6190854"/>
                <a:satOff val="13017"/>
                <a:lumOff val="-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190854"/>
                <a:satOff val="13017"/>
                <a:lumOff val="-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szervezi a gondolatokat, érzelmeket, a viselkedést</a:t>
          </a:r>
        </a:p>
      </dsp:txBody>
      <dsp:txXfrm>
        <a:off x="5359141" y="2224734"/>
        <a:ext cx="1882491" cy="1178973"/>
      </dsp:txXfrm>
    </dsp:sp>
    <dsp:sp modelId="{63644F26-B56D-4A0B-B14C-34F209B748C5}">
      <dsp:nvSpPr>
        <dsp:cNvPr id="0" name=""/>
        <dsp:cNvSpPr/>
      </dsp:nvSpPr>
      <dsp:spPr>
        <a:xfrm>
          <a:off x="1982480" y="655268"/>
          <a:ext cx="4317906" cy="4317906"/>
        </a:xfrm>
        <a:custGeom>
          <a:avLst/>
          <a:gdLst/>
          <a:ahLst/>
          <a:cxnLst/>
          <a:rect l="0" t="0" r="0" b="0"/>
          <a:pathLst>
            <a:path>
              <a:moveTo>
                <a:pt x="4211678" y="2827831"/>
              </a:moveTo>
              <a:arcTo wR="2158953" hR="2158953" stAng="1082889" swAng="2626383"/>
            </a:path>
          </a:pathLst>
        </a:custGeom>
        <a:noFill/>
        <a:ln w="6350" cap="flat" cmpd="sng" algn="ctr">
          <a:solidFill>
            <a:schemeClr val="accent2">
              <a:hueOff val="-6190854"/>
              <a:satOff val="13017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581E9-D805-4317-8314-87811F2AC5F8}">
      <dsp:nvSpPr>
        <dsp:cNvPr id="0" name=""/>
        <dsp:cNvSpPr/>
      </dsp:nvSpPr>
      <dsp:spPr>
        <a:xfrm>
          <a:off x="3136407" y="4319908"/>
          <a:ext cx="2010051" cy="1306533"/>
        </a:xfrm>
        <a:prstGeom prst="roundRect">
          <a:avLst/>
        </a:prstGeom>
        <a:gradFill rotWithShape="0">
          <a:gsLst>
            <a:gs pos="0">
              <a:schemeClr val="accent2">
                <a:hueOff val="-12381708"/>
                <a:satOff val="26034"/>
                <a:lumOff val="-43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381708"/>
                <a:satOff val="26034"/>
                <a:lumOff val="-43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381708"/>
                <a:satOff val="26034"/>
                <a:lumOff val="-43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>
              <a:latin typeface="Garamond" panose="02020404030301010803" pitchFamily="18" charset="0"/>
            </a:rPr>
            <a:t>motivál a cselekvésre: tervet készít, ösztönzőket biztosít</a:t>
          </a:r>
        </a:p>
      </dsp:txBody>
      <dsp:txXfrm>
        <a:off x="3200187" y="4383688"/>
        <a:ext cx="1882491" cy="1178973"/>
      </dsp:txXfrm>
    </dsp:sp>
    <dsp:sp modelId="{10FC34BD-EF38-48C5-B8B1-F002AC510407}">
      <dsp:nvSpPr>
        <dsp:cNvPr id="0" name=""/>
        <dsp:cNvSpPr/>
      </dsp:nvSpPr>
      <dsp:spPr>
        <a:xfrm>
          <a:off x="1982480" y="655268"/>
          <a:ext cx="4317906" cy="4317906"/>
        </a:xfrm>
        <a:custGeom>
          <a:avLst/>
          <a:gdLst/>
          <a:ahLst/>
          <a:cxnLst/>
          <a:rect l="0" t="0" r="0" b="0"/>
          <a:pathLst>
            <a:path>
              <a:moveTo>
                <a:pt x="1139442" y="4062023"/>
              </a:moveTo>
              <a:arcTo wR="2158953" hR="2158953" stAng="7090728" swAng="2626383"/>
            </a:path>
          </a:pathLst>
        </a:custGeom>
        <a:noFill/>
        <a:ln w="6350" cap="flat" cmpd="sng" algn="ctr">
          <a:solidFill>
            <a:schemeClr val="accent2">
              <a:hueOff val="-12381708"/>
              <a:satOff val="26034"/>
              <a:lumOff val="-43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AE0ED-D234-4112-8859-CAB2EF3D43F8}">
      <dsp:nvSpPr>
        <dsp:cNvPr id="0" name=""/>
        <dsp:cNvSpPr/>
      </dsp:nvSpPr>
      <dsp:spPr>
        <a:xfrm>
          <a:off x="977454" y="2160954"/>
          <a:ext cx="2010051" cy="1306533"/>
        </a:xfrm>
        <a:prstGeom prst="roundRect">
          <a:avLst/>
        </a:prstGeom>
        <a:gradFill rotWithShape="0">
          <a:gsLst>
            <a:gs pos="0">
              <a:schemeClr val="accent2">
                <a:hueOff val="-18572562"/>
                <a:satOff val="39051"/>
                <a:lumOff val="-64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572562"/>
                <a:satOff val="39051"/>
                <a:lumOff val="-64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hu-HU" sz="1700" b="1" kern="1200" dirty="0">
              <a:latin typeface="Garamond" panose="02020404030301010803" pitchFamily="18" charset="0"/>
            </a:rPr>
            <a:t>mércét állít az egyén számára</a:t>
          </a:r>
        </a:p>
      </dsp:txBody>
      <dsp:txXfrm>
        <a:off x="1041234" y="2224734"/>
        <a:ext cx="1882491" cy="1178973"/>
      </dsp:txXfrm>
    </dsp:sp>
    <dsp:sp modelId="{F53970D8-5F84-444D-B79C-83359C298544}">
      <dsp:nvSpPr>
        <dsp:cNvPr id="0" name=""/>
        <dsp:cNvSpPr/>
      </dsp:nvSpPr>
      <dsp:spPr>
        <a:xfrm>
          <a:off x="1982480" y="655268"/>
          <a:ext cx="4317906" cy="4317906"/>
        </a:xfrm>
        <a:custGeom>
          <a:avLst/>
          <a:gdLst/>
          <a:ahLst/>
          <a:cxnLst/>
          <a:rect l="0" t="0" r="0" b="0"/>
          <a:pathLst>
            <a:path>
              <a:moveTo>
                <a:pt x="106228" y="1490074"/>
              </a:moveTo>
              <a:arcTo wR="2158953" hR="2158953" stAng="11882889" swAng="2626383"/>
            </a:path>
          </a:pathLst>
        </a:custGeom>
        <a:noFill/>
        <a:ln w="6350" cap="flat" cmpd="sng" algn="ctr">
          <a:solidFill>
            <a:schemeClr val="accent2">
              <a:hueOff val="-18572562"/>
              <a:satOff val="39051"/>
              <a:lumOff val="-64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3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1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8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2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3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40" r:id="rId8"/>
    <p:sldLayoutId id="2147483741" r:id="rId9"/>
    <p:sldLayoutId id="2147483742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8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39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4" name="Rectangle 141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8" name="Picture 4" descr="Képtalálatok a következőre: CICA ORoszlán">
            <a:extLst>
              <a:ext uri="{FF2B5EF4-FFF2-40B4-BE49-F238E27FC236}">
                <a16:creationId xmlns:a16="http://schemas.microsoft.com/office/drawing/2014/main" id="{2CDE5B4D-58B9-4ADC-AA9F-8436E5E1C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43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0600" y="-533400"/>
            <a:ext cx="6858000" cy="79248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338AA4-6811-413C-ADA7-15C92000E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6423" y="186431"/>
            <a:ext cx="4790969" cy="1136341"/>
          </a:xfrm>
        </p:spPr>
        <p:txBody>
          <a:bodyPr anchor="b">
            <a:normAutofit/>
          </a:bodyPr>
          <a:lstStyle/>
          <a:p>
            <a:r>
              <a:rPr lang="hu-HU" sz="6000" dirty="0">
                <a:solidFill>
                  <a:srgbClr val="FFFFFF"/>
                </a:solidFill>
                <a:latin typeface="Garamond" panose="02020404030301010803" pitchFamily="18" charset="0"/>
              </a:rPr>
              <a:t>ÖNISMERET</a:t>
            </a:r>
          </a:p>
        </p:txBody>
      </p:sp>
    </p:spTree>
    <p:extLst>
      <p:ext uri="{BB962C8B-B14F-4D97-AF65-F5344CB8AC3E}">
        <p14:creationId xmlns:p14="http://schemas.microsoft.com/office/powerpoint/2010/main" val="76343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831084-E5B5-442D-BB1B-77526E21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14137" cy="1010279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JELLEM </a:t>
            </a:r>
            <a:r>
              <a:rPr lang="hu-HU" sz="3200" b="1" dirty="0">
                <a:solidFill>
                  <a:srgbClr val="C00000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≠ SZEMÉLYISÉG</a:t>
            </a:r>
            <a:endParaRPr lang="hu-HU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1165B5-F24E-4858-84FC-E4CF990C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7" y="878889"/>
            <a:ext cx="11709647" cy="5797119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000" dirty="0">
                <a:latin typeface="Garamond" panose="02020404030301010803" pitchFamily="18" charset="0"/>
              </a:rPr>
              <a:t>Helytelen használat esetén:</a:t>
            </a:r>
            <a:endParaRPr lang="hu-HU" sz="3000" b="0" i="0" dirty="0">
              <a:effectLst/>
              <a:latin typeface="Garamond" panose="02020404030301010803" pitchFamily="18" charset="0"/>
            </a:endParaRPr>
          </a:p>
          <a:p>
            <a:r>
              <a:rPr lang="hu-HU" sz="3000" b="0" i="0" dirty="0">
                <a:effectLst/>
                <a:latin typeface="Garamond" panose="02020404030301010803" pitchFamily="18" charset="0"/>
              </a:rPr>
              <a:t>a jellemhibáinkat a személyiségük részének gondoljuk, ezért szégyent érzünk VAGY</a:t>
            </a:r>
          </a:p>
          <a:p>
            <a:r>
              <a:rPr lang="hu-HU" sz="3000" dirty="0">
                <a:latin typeface="Garamond" panose="02020404030301010803" pitchFamily="18" charset="0"/>
              </a:rPr>
              <a:t>a jellemhibáinkat a személyiségünk jellegzetességének gondoljuk, ezért felmentést adunk rájuk, a bűntudat helyett nem is szégyent érzünk, hanem büszkeséget</a:t>
            </a:r>
          </a:p>
          <a:p>
            <a:r>
              <a:rPr lang="hu-HU" sz="3000" dirty="0">
                <a:latin typeface="Garamond" panose="02020404030301010803" pitchFamily="18" charset="0"/>
              </a:rPr>
              <a:t>a</a:t>
            </a:r>
            <a:r>
              <a:rPr lang="hu-HU" sz="3000" b="0" i="0" dirty="0">
                <a:effectLst/>
                <a:latin typeface="Garamond" panose="02020404030301010803" pitchFamily="18" charset="0"/>
              </a:rPr>
              <a:t> személyiség a sokféle karakterológiában összefoglalt hasonlóságok ellenére </a:t>
            </a:r>
            <a:r>
              <a:rPr lang="hu-HU" sz="3000" b="0" i="0">
                <a:effectLst/>
                <a:latin typeface="Garamond" panose="02020404030301010803" pitchFamily="18" charset="0"/>
              </a:rPr>
              <a:t>alapvetően egyedi</a:t>
            </a:r>
            <a:endParaRPr lang="hu-HU" sz="3000" b="0" i="0" dirty="0">
              <a:effectLst/>
              <a:latin typeface="Garamond" panose="02020404030301010803" pitchFamily="18" charset="0"/>
            </a:endParaRPr>
          </a:p>
          <a:p>
            <a:r>
              <a:rPr lang="hu-HU" sz="3000" dirty="0">
                <a:latin typeface="Garamond" panose="02020404030301010803" pitchFamily="18" charset="0"/>
              </a:rPr>
              <a:t>a</a:t>
            </a:r>
            <a:r>
              <a:rPr lang="hu-HU" sz="3000" b="0" i="0" dirty="0">
                <a:effectLst/>
                <a:latin typeface="Garamond" panose="02020404030301010803" pitchFamily="18" charset="0"/>
              </a:rPr>
              <a:t> </a:t>
            </a:r>
            <a:r>
              <a:rPr lang="hu-HU" sz="3000" dirty="0">
                <a:latin typeface="Garamond" panose="02020404030301010803" pitchFamily="18" charset="0"/>
              </a:rPr>
              <a:t>jellem </a:t>
            </a:r>
            <a:r>
              <a:rPr lang="hu-HU" sz="3000" b="0" i="0" dirty="0">
                <a:effectLst/>
                <a:latin typeface="Garamond" panose="02020404030301010803" pitchFamily="18" charset="0"/>
              </a:rPr>
              <a:t>nem egyedi, hanem általános, és mindenekelőtt a jóval és a </a:t>
            </a:r>
            <a:r>
              <a:rPr lang="hu-HU" sz="3000" b="0" i="0" dirty="0" err="1">
                <a:effectLst/>
                <a:latin typeface="Garamond" panose="02020404030301010803" pitchFamily="18" charset="0"/>
              </a:rPr>
              <a:t>rosszal</a:t>
            </a:r>
            <a:r>
              <a:rPr lang="hu-HU" sz="3000" b="0" i="0" dirty="0">
                <a:effectLst/>
                <a:latin typeface="Garamond" panose="02020404030301010803" pitchFamily="18" charset="0"/>
              </a:rPr>
              <a:t>, az érettel és az éretlennel, a bölcs és az ostoba fogalmával van kapcsolatban</a:t>
            </a:r>
            <a:endParaRPr lang="hu-HU" sz="3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8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BD7DC9-8048-4580-96ED-D8C1E670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65" y="5320176"/>
            <a:ext cx="5789785" cy="108950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  <a:t>SZEMÉLYISÉGTÍPUSOK</a:t>
            </a:r>
            <a:b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  <a:t>- klasszikus -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2DAA10-41AB-495D-8F8A-551D0D02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7" y="76199"/>
            <a:ext cx="1991420" cy="47529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CB2A629-EC1F-4BF7-AF3C-3107D867A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514" y="76200"/>
            <a:ext cx="1991420" cy="4752974"/>
          </a:xfrm>
          <a:prstGeom prst="rect">
            <a:avLst/>
          </a:prstGeom>
        </p:spPr>
      </p:pic>
      <p:grpSp>
        <p:nvGrpSpPr>
          <p:cNvPr id="28" name="Group 19">
            <a:extLst>
              <a:ext uri="{FF2B5EF4-FFF2-40B4-BE49-F238E27FC236}">
                <a16:creationId xmlns:a16="http://schemas.microsoft.com/office/drawing/2014/main" id="{BD27AEC0-8340-4A21-9385-722CFF65C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685A25-3074-457E-8222-168A72349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9" name="Picture 21">
              <a:extLst>
                <a:ext uri="{FF2B5EF4-FFF2-40B4-BE49-F238E27FC236}">
                  <a16:creationId xmlns:a16="http://schemas.microsoft.com/office/drawing/2014/main" id="{8E5CE617-561A-41E0-90B3-2A95381FC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11" name="Kép 10">
            <a:extLst>
              <a:ext uri="{FF2B5EF4-FFF2-40B4-BE49-F238E27FC236}">
                <a16:creationId xmlns:a16="http://schemas.microsoft.com/office/drawing/2014/main" id="{671159C6-1ACF-44FC-A86A-02A79EE17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81" y="76199"/>
            <a:ext cx="1873433" cy="475297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85F2997-903F-4C78-9368-B8408A90E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55538"/>
              </p:ext>
            </p:extLst>
          </p:nvPr>
        </p:nvGraphicFramePr>
        <p:xfrm>
          <a:off x="6397155" y="3719744"/>
          <a:ext cx="5477480" cy="3138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id="{EDE75EEB-336B-40AF-B6EF-6FBFF43082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639" y="514914"/>
            <a:ext cx="5313994" cy="24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6FD602-3113-4FC4-982F-15099614D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48" y="0"/>
            <a:ext cx="7724071" cy="6858000"/>
            <a:chOff x="4464881" y="0"/>
            <a:chExt cx="7724071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8C81AF-BEDB-486F-AB26-181C63BF1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08D8EF1-80CA-4FAD-BD38-F379CECC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94A7BB3-AA31-488B-A51E-0A820577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860" y="178909"/>
            <a:ext cx="5867400" cy="166457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  <a:t>SZEMÉLYISÉGTÍPUSOK</a:t>
            </a:r>
            <a:b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hu-HU" sz="3700" b="1" dirty="0">
                <a:solidFill>
                  <a:srgbClr val="C00000"/>
                </a:solidFill>
                <a:latin typeface="Garamond" panose="02020404030301010803" pitchFamily="18" charset="0"/>
              </a:rPr>
              <a:t>- modern -</a:t>
            </a:r>
            <a:endParaRPr lang="hu-HU" sz="3700" dirty="0">
              <a:solidFill>
                <a:srgbClr val="C00000"/>
              </a:solidFill>
            </a:endParaRPr>
          </a:p>
        </p:txBody>
      </p:sp>
      <p:pic>
        <p:nvPicPr>
          <p:cNvPr id="8" name="Kép 7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73A3FA40-A0A6-4E77-9388-906707B41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63" y="942027"/>
            <a:ext cx="4019846" cy="539844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75DA717-5FFC-4746-BFAF-16D7F31F5C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661755"/>
              </p:ext>
            </p:extLst>
          </p:nvPr>
        </p:nvGraphicFramePr>
        <p:xfrm>
          <a:off x="4643021" y="1843482"/>
          <a:ext cx="7278966" cy="493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A70554E0-1AF0-46B6-AB77-2150F507A89F}"/>
              </a:ext>
            </a:extLst>
          </p:cNvPr>
          <p:cNvSpPr txBox="1"/>
          <p:nvPr/>
        </p:nvSpPr>
        <p:spPr>
          <a:xfrm>
            <a:off x="9571297" y="5694144"/>
            <a:ext cx="1145221" cy="646331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Garamond" panose="02020404030301010803" pitchFamily="18" charset="0"/>
              </a:rPr>
              <a:t>HA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776A82E-6570-4C1A-8F01-B00F9FDABB6E}"/>
              </a:ext>
            </a:extLst>
          </p:cNvPr>
          <p:cNvSpPr txBox="1"/>
          <p:nvPr/>
        </p:nvSpPr>
        <p:spPr>
          <a:xfrm>
            <a:off x="6084820" y="5731273"/>
            <a:ext cx="2014043" cy="646331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Garamond" panose="02020404030301010803" pitchFamily="18" charset="0"/>
              </a:rPr>
              <a:t>HABÁR</a:t>
            </a:r>
          </a:p>
        </p:txBody>
      </p:sp>
    </p:spTree>
    <p:extLst>
      <p:ext uri="{BB962C8B-B14F-4D97-AF65-F5344CB8AC3E}">
        <p14:creationId xmlns:p14="http://schemas.microsoft.com/office/powerpoint/2010/main" val="76184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E2E9843-2681-43A3-A90E-88C4F0C98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7" y="-116473"/>
            <a:ext cx="6829425" cy="73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7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558E72-A3CA-4798-81B0-45E0E3B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0"/>
            <a:ext cx="10895106" cy="939257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Mi is az az önismeret?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AD2A32-21F8-4BFA-BD5B-93A54572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94" y="1028035"/>
            <a:ext cx="11842812" cy="336641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r>
              <a:rPr lang="hu-HU" sz="3200" b="0" i="0" dirty="0">
                <a:effectLst/>
                <a:latin typeface="Garamond" panose="02020404030301010803" pitchFamily="18" charset="0"/>
              </a:rPr>
              <a:t>= az önmegértés</a:t>
            </a:r>
          </a:p>
          <a:p>
            <a:r>
              <a:rPr lang="hu-HU" sz="3200" b="1" dirty="0">
                <a:latin typeface="Garamond" panose="02020404030301010803" pitchFamily="18" charset="0"/>
              </a:rPr>
              <a:t>K</a:t>
            </a:r>
            <a:r>
              <a:rPr lang="hu-HU" sz="3200" b="1" i="0" dirty="0">
                <a:effectLst/>
                <a:latin typeface="Garamond" panose="02020404030301010803" pitchFamily="18" charset="0"/>
              </a:rPr>
              <a:t>i vagyok én?</a:t>
            </a:r>
          </a:p>
          <a:p>
            <a:r>
              <a:rPr lang="hu-HU" sz="3200" b="1" i="1" dirty="0">
                <a:latin typeface="Garamond" panose="02020404030301010803" pitchFamily="18" charset="0"/>
              </a:rPr>
              <a:t>Pálffy Katalin</a:t>
            </a:r>
            <a:r>
              <a:rPr lang="hu-HU" sz="3200" dirty="0">
                <a:latin typeface="Garamond" panose="02020404030301010803" pitchFamily="18" charset="0"/>
              </a:rPr>
              <a:t>: az egyén „áttekintése saját személyisége összetevőiről, határairól és lehetőségeiről, betekintése saját viselkedésének a rúgóiba, hátterébe, motívumrendszerébe, képessége arra, hogy helyesen megítélje saját szerepét, hatását az emberi kapcsolatokban”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880C0FC-BA62-40D9-8372-9B4183B75A26}"/>
              </a:ext>
            </a:extLst>
          </p:cNvPr>
          <p:cNvSpPr txBox="1"/>
          <p:nvPr/>
        </p:nvSpPr>
        <p:spPr>
          <a:xfrm>
            <a:off x="5859262" y="6025275"/>
            <a:ext cx="6249880" cy="707886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000" i="1" dirty="0">
                <a:latin typeface="Garamond" panose="02020404030301010803" pitchFamily="18" charset="0"/>
              </a:rPr>
              <a:t>"Jó volna jegyet szerezni és elutazni Önmagunkhoz,</a:t>
            </a:r>
          </a:p>
          <a:p>
            <a:pPr algn="ctr"/>
            <a:r>
              <a:rPr lang="hu-HU" sz="2000" i="1" dirty="0">
                <a:latin typeface="Garamond" panose="02020404030301010803" pitchFamily="18" charset="0"/>
              </a:rPr>
              <a:t>hogy bennetek lakik, az bizonyos" </a:t>
            </a:r>
            <a:r>
              <a:rPr lang="hu-HU" sz="2000" dirty="0">
                <a:latin typeface="Garamond" panose="02020404030301010803" pitchFamily="18" charset="0"/>
              </a:rPr>
              <a:t>(József Attila)</a:t>
            </a:r>
          </a:p>
        </p:txBody>
      </p:sp>
      <p:sp>
        <p:nvSpPr>
          <p:cNvPr id="5" name="Nyíl: szalag, jobbra mutató 4">
            <a:extLst>
              <a:ext uri="{FF2B5EF4-FFF2-40B4-BE49-F238E27FC236}">
                <a16:creationId xmlns:a16="http://schemas.microsoft.com/office/drawing/2014/main" id="{8B56A32B-9CAB-4D54-95F5-01D870D87D25}"/>
              </a:ext>
            </a:extLst>
          </p:cNvPr>
          <p:cNvSpPr/>
          <p:nvPr/>
        </p:nvSpPr>
        <p:spPr>
          <a:xfrm rot="19326652">
            <a:off x="346620" y="4166666"/>
            <a:ext cx="461639" cy="1287262"/>
          </a:xfrm>
          <a:prstGeom prst="curvedRightArrow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6699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1323124-6E1D-4FF2-81D7-10C9A3AAFDB4}"/>
              </a:ext>
            </a:extLst>
          </p:cNvPr>
          <p:cNvSpPr txBox="1"/>
          <p:nvPr/>
        </p:nvSpPr>
        <p:spPr>
          <a:xfrm>
            <a:off x="1154880" y="4483225"/>
            <a:ext cx="9631489" cy="138499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hu-HU" sz="2100" b="1" dirty="0">
                <a:latin typeface="Garamond" panose="02020404030301010803" pitchFamily="18" charset="0"/>
              </a:rPr>
              <a:t>ŐSZINTESÉG</a:t>
            </a:r>
          </a:p>
          <a:p>
            <a:pPr marL="285750" indent="-285750">
              <a:buFontTx/>
              <a:buChar char="-"/>
            </a:pPr>
            <a:r>
              <a:rPr lang="hu-HU" sz="2100" dirty="0">
                <a:latin typeface="Garamond" panose="02020404030301010803" pitchFamily="18" charset="0"/>
              </a:rPr>
              <a:t>önmagunkkal kapcsolatban </a:t>
            </a:r>
          </a:p>
          <a:p>
            <a:pPr marL="285750" indent="-285750">
              <a:buFontTx/>
              <a:buChar char="-"/>
            </a:pPr>
            <a:r>
              <a:rPr lang="hu-HU" sz="2100" dirty="0">
                <a:latin typeface="Garamond" panose="02020404030301010803" pitchFamily="18" charset="0"/>
              </a:rPr>
              <a:t>be tudjuk vallani magunknak azokat az igazságokat is, amelyek bevallása fájdalommal jár </a:t>
            </a:r>
          </a:p>
          <a:p>
            <a:pPr marL="285750" indent="-285750">
              <a:buFontTx/>
              <a:buChar char="-"/>
            </a:pPr>
            <a:r>
              <a:rPr lang="hu-HU" sz="2100" dirty="0">
                <a:latin typeface="Garamond" panose="02020404030301010803" pitchFamily="18" charset="0"/>
              </a:rPr>
              <a:t>önelfogadás követi</a:t>
            </a:r>
          </a:p>
        </p:txBody>
      </p:sp>
    </p:spTree>
    <p:extLst>
      <p:ext uri="{BB962C8B-B14F-4D97-AF65-F5344CB8AC3E}">
        <p14:creationId xmlns:p14="http://schemas.microsoft.com/office/powerpoint/2010/main" val="276192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803120-297A-4E20-BA64-B38707D6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4559" cy="1081300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Az önismeret szintjei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AC92626-85FD-4043-9FDF-C6A662DF8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773881"/>
              </p:ext>
            </p:extLst>
          </p:nvPr>
        </p:nvGraphicFramePr>
        <p:xfrm>
          <a:off x="-1431636" y="1078260"/>
          <a:ext cx="14815127" cy="3462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elirat: felfelé mutató nyíllal 4">
            <a:extLst>
              <a:ext uri="{FF2B5EF4-FFF2-40B4-BE49-F238E27FC236}">
                <a16:creationId xmlns:a16="http://schemas.microsoft.com/office/drawing/2014/main" id="{A789E6A6-9D82-492A-9333-7FF3483A8738}"/>
              </a:ext>
            </a:extLst>
          </p:cNvPr>
          <p:cNvSpPr/>
          <p:nvPr/>
        </p:nvSpPr>
        <p:spPr>
          <a:xfrm>
            <a:off x="560547" y="4314547"/>
            <a:ext cx="2902998" cy="1731146"/>
          </a:xfrm>
          <a:prstGeom prst="up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az adottságokról és a képességekről való tudás szintje</a:t>
            </a:r>
          </a:p>
        </p:txBody>
      </p:sp>
      <p:sp>
        <p:nvSpPr>
          <p:cNvPr id="6" name="Felirat: felfelé mutató nyíllal 5">
            <a:extLst>
              <a:ext uri="{FF2B5EF4-FFF2-40B4-BE49-F238E27FC236}">
                <a16:creationId xmlns:a16="http://schemas.microsoft.com/office/drawing/2014/main" id="{EE00D634-0CAF-473F-AED1-29F9BA382D36}"/>
              </a:ext>
            </a:extLst>
          </p:cNvPr>
          <p:cNvSpPr/>
          <p:nvPr/>
        </p:nvSpPr>
        <p:spPr>
          <a:xfrm>
            <a:off x="4239491" y="4314547"/>
            <a:ext cx="3011054" cy="1740382"/>
          </a:xfrm>
          <a:prstGeom prst="upArrow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a ránk korábban ható élmények szintje</a:t>
            </a:r>
          </a:p>
        </p:txBody>
      </p:sp>
      <p:sp>
        <p:nvSpPr>
          <p:cNvPr id="7" name="Felirat: felfelé mutató nyíllal 6">
            <a:extLst>
              <a:ext uri="{FF2B5EF4-FFF2-40B4-BE49-F238E27FC236}">
                <a16:creationId xmlns:a16="http://schemas.microsoft.com/office/drawing/2014/main" id="{BBEC95A3-B9DE-4B74-AAB2-A3BF1C765653}"/>
              </a:ext>
            </a:extLst>
          </p:cNvPr>
          <p:cNvSpPr/>
          <p:nvPr/>
        </p:nvSpPr>
        <p:spPr>
          <a:xfrm>
            <a:off x="8026491" y="4323783"/>
            <a:ext cx="2902998" cy="1731146"/>
          </a:xfrm>
          <a:prstGeom prst="upArrow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a különböző társas szerepeinkben támasztott elvárásoknak való megfelelés szintje</a:t>
            </a:r>
          </a:p>
        </p:txBody>
      </p:sp>
    </p:spTree>
    <p:extLst>
      <p:ext uri="{BB962C8B-B14F-4D97-AF65-F5344CB8AC3E}">
        <p14:creationId xmlns:p14="http://schemas.microsoft.com/office/powerpoint/2010/main" val="236354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7D0663-D77E-4016-B49E-88685CA7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614517" cy="967666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AZ ÖNISMERET SZÜKSÉGESSÉGE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52854B-873B-4B1D-9836-22549351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72" y="905525"/>
            <a:ext cx="11825056" cy="4199136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latin typeface="Garamond" panose="02020404030301010803" pitchFamily="18" charset="0"/>
              </a:rPr>
              <a:t>CÉL</a:t>
            </a:r>
          </a:p>
          <a:p>
            <a:pPr marL="514350" indent="-514350">
              <a:buFont typeface="+mj-lt"/>
              <a:buAutoNum type="arabicPeriod"/>
            </a:pPr>
            <a:r>
              <a:rPr lang="hu-HU" b="0" i="0" dirty="0">
                <a:effectLst/>
                <a:latin typeface="Garamond" panose="02020404030301010803" pitchFamily="18" charset="0"/>
              </a:rPr>
              <a:t>saját belső harmónia, nyugalom megteremtése, belső feszültségek csökkentése</a:t>
            </a:r>
          </a:p>
          <a:p>
            <a:pPr marL="514350" indent="-514350">
              <a:buFont typeface="+mj-lt"/>
              <a:buAutoNum type="arabicPeriod"/>
            </a:pPr>
            <a:r>
              <a:rPr lang="hu-HU" b="0" i="0" dirty="0">
                <a:effectLst/>
                <a:latin typeface="Garamond" panose="02020404030301010803" pitchFamily="18" charset="0"/>
              </a:rPr>
              <a:t>a személyes hatékonyság fokozás</a:t>
            </a:r>
            <a:r>
              <a:rPr lang="hu-HU" dirty="0">
                <a:latin typeface="Garamond" panose="02020404030301010803" pitchFamily="18" charset="0"/>
              </a:rPr>
              <a:t>a</a:t>
            </a:r>
          </a:p>
          <a:p>
            <a:pPr marL="514350" indent="-514350">
              <a:buFont typeface="+mj-lt"/>
              <a:buAutoNum type="arabicPeriod"/>
            </a:pPr>
            <a:r>
              <a:rPr lang="hu-HU" b="0" i="0" dirty="0">
                <a:effectLst/>
                <a:latin typeface="Garamond" panose="02020404030301010803" pitchFamily="18" charset="0"/>
              </a:rPr>
              <a:t>A kíváncsiság, a tudatosságra törekvés</a:t>
            </a:r>
          </a:p>
          <a:p>
            <a:r>
              <a:rPr lang="hu-HU" b="0" i="0" dirty="0">
                <a:effectLst/>
                <a:latin typeface="Garamond" panose="02020404030301010803" pitchFamily="18" charset="0"/>
              </a:rPr>
              <a:t>feltételezi az egyén aktív, tudatos önmagával foglalkozását</a:t>
            </a:r>
          </a:p>
          <a:p>
            <a:r>
              <a:rPr lang="hu-HU" dirty="0">
                <a:latin typeface="Garamond" panose="02020404030301010803" pitchFamily="18" charset="0"/>
              </a:rPr>
              <a:t>„Az ember társas lény” (Arisztotelész –</a:t>
            </a:r>
            <a:r>
              <a:rPr lang="hu-HU" i="1" dirty="0" err="1">
                <a:latin typeface="Garamond" panose="02020404030301010803" pitchFamily="18" charset="0"/>
              </a:rPr>
              <a:t>zoon</a:t>
            </a:r>
            <a:r>
              <a:rPr lang="hu-HU" i="1" dirty="0">
                <a:latin typeface="Garamond" panose="02020404030301010803" pitchFamily="18" charset="0"/>
              </a:rPr>
              <a:t> </a:t>
            </a:r>
            <a:r>
              <a:rPr lang="hu-HU" i="1" dirty="0" err="1">
                <a:latin typeface="Garamond" panose="02020404030301010803" pitchFamily="18" charset="0"/>
              </a:rPr>
              <a:t>politicon</a:t>
            </a:r>
            <a:r>
              <a:rPr lang="hu-HU" dirty="0">
                <a:latin typeface="Garamond" panose="02020404030301010803" pitchFamily="18" charset="0"/>
              </a:rPr>
              <a:t>): családtól, barátoktól, környezettől tanácsok, javaslatok, </a:t>
            </a:r>
            <a:r>
              <a:rPr lang="hu-HU" b="1" dirty="0">
                <a:latin typeface="Garamond" panose="02020404030301010803" pitchFamily="18" charset="0"/>
              </a:rPr>
              <a:t>DE!</a:t>
            </a:r>
            <a:r>
              <a:rPr lang="hu-HU" dirty="0">
                <a:latin typeface="Garamond" panose="02020404030301010803" pitchFamily="18" charset="0"/>
              </a:rPr>
              <a:t> a döntéseket egyedül kell meghoznunk</a:t>
            </a:r>
            <a:endParaRPr lang="hu-HU" b="0" i="0" dirty="0">
              <a:effectLst/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4" name="Nyíl: felfelé mutató 3">
            <a:extLst>
              <a:ext uri="{FF2B5EF4-FFF2-40B4-BE49-F238E27FC236}">
                <a16:creationId xmlns:a16="http://schemas.microsoft.com/office/drawing/2014/main" id="{61E5DD64-8F23-4B0A-8BB5-FE3DAC466A35}"/>
              </a:ext>
            </a:extLst>
          </p:cNvPr>
          <p:cNvSpPr/>
          <p:nvPr/>
        </p:nvSpPr>
        <p:spPr>
          <a:xfrm>
            <a:off x="5146089" y="5042519"/>
            <a:ext cx="639193" cy="9676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94FEBF1-74CF-45D1-BEFB-DC6DC076668D}"/>
              </a:ext>
            </a:extLst>
          </p:cNvPr>
          <p:cNvSpPr txBox="1"/>
          <p:nvPr/>
        </p:nvSpPr>
        <p:spPr>
          <a:xfrm>
            <a:off x="5527830" y="5520985"/>
            <a:ext cx="57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aramond" panose="02020404030301010803" pitchFamily="18" charset="0"/>
              </a:rPr>
              <a:t>Ahhoz, hogy a számunkra legjobb döntést meghozhassuk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18D49D-3996-401F-BC38-1EEB11131CB1}"/>
              </a:ext>
            </a:extLst>
          </p:cNvPr>
          <p:cNvSpPr txBox="1"/>
          <p:nvPr/>
        </p:nvSpPr>
        <p:spPr>
          <a:xfrm>
            <a:off x="3850688" y="6139781"/>
            <a:ext cx="3229993" cy="646331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Garamond" panose="02020404030301010803" pitchFamily="18" charset="0"/>
              </a:rPr>
              <a:t>ÖNISMERET</a:t>
            </a:r>
          </a:p>
        </p:txBody>
      </p:sp>
    </p:spTree>
    <p:extLst>
      <p:ext uri="{BB962C8B-B14F-4D97-AF65-F5344CB8AC3E}">
        <p14:creationId xmlns:p14="http://schemas.microsoft.com/office/powerpoint/2010/main" val="122628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FCFB2E-FD5D-40D7-A152-0E42F99C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426"/>
            <a:ext cx="2151342" cy="74394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ÉNKÉP</a:t>
            </a:r>
            <a:br>
              <a:rPr lang="hu-HU" sz="40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hu-HU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(</a:t>
            </a:r>
            <a:r>
              <a:rPr lang="hu-HU" sz="4000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szelf</a:t>
            </a:r>
            <a:r>
              <a:rPr lang="hu-HU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)</a:t>
            </a:r>
          </a:p>
        </p:txBody>
      </p:sp>
      <p:graphicFrame>
        <p:nvGraphicFramePr>
          <p:cNvPr id="8" name="Tartalom helye 2">
            <a:extLst>
              <a:ext uri="{FF2B5EF4-FFF2-40B4-BE49-F238E27FC236}">
                <a16:creationId xmlns:a16="http://schemas.microsoft.com/office/drawing/2014/main" id="{6A2433B8-F2B9-4C3C-8918-A7DFD6840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125302"/>
              </p:ext>
            </p:extLst>
          </p:nvPr>
        </p:nvGraphicFramePr>
        <p:xfrm>
          <a:off x="366970" y="337527"/>
          <a:ext cx="11967072" cy="1464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31D5C02-F9D5-4490-BAEE-15827C9FC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325505"/>
              </p:ext>
            </p:extLst>
          </p:nvPr>
        </p:nvGraphicFramePr>
        <p:xfrm>
          <a:off x="112464" y="1961965"/>
          <a:ext cx="6625687" cy="5073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Nyíl: szalag, felfelé mutató 8">
            <a:extLst>
              <a:ext uri="{FF2B5EF4-FFF2-40B4-BE49-F238E27FC236}">
                <a16:creationId xmlns:a16="http://schemas.microsoft.com/office/drawing/2014/main" id="{26B4C691-48A0-4767-B4E6-36DC271689E7}"/>
              </a:ext>
            </a:extLst>
          </p:cNvPr>
          <p:cNvSpPr/>
          <p:nvPr/>
        </p:nvSpPr>
        <p:spPr>
          <a:xfrm rot="20312664">
            <a:off x="4529176" y="5087760"/>
            <a:ext cx="4543490" cy="1331493"/>
          </a:xfrm>
          <a:prstGeom prst="curvedUpArrow">
            <a:avLst>
              <a:gd name="adj1" fmla="val 25000"/>
              <a:gd name="adj2" fmla="val 50000"/>
              <a:gd name="adj3" fmla="val 23004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egy adott időpontban csak néhány részlete idézhető fel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C027B86-AA40-49B7-A619-A99A2B634FC5}"/>
              </a:ext>
            </a:extLst>
          </p:cNvPr>
          <p:cNvSpPr txBox="1"/>
          <p:nvPr/>
        </p:nvSpPr>
        <p:spPr>
          <a:xfrm>
            <a:off x="5921404" y="2423564"/>
            <a:ext cx="3719745" cy="461665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Garamond" panose="02020404030301010803" pitchFamily="18" charset="0"/>
              </a:rPr>
              <a:t>MUNKA-ÉNFOGALOM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C415620-88C4-44A5-8B5D-8105F3C7BEC2}"/>
              </a:ext>
            </a:extLst>
          </p:cNvPr>
          <p:cNvSpPr txBox="1"/>
          <p:nvPr/>
        </p:nvSpPr>
        <p:spPr>
          <a:xfrm>
            <a:off x="7723572" y="2894093"/>
            <a:ext cx="4225772" cy="132343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</a:rPr>
              <a:t>„működésben lévő” énfogalom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</a:rPr>
              <a:t>aktiválódik a társas szituációkban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ezt mérik az énkép- vagy önértékelés-vizsgáló eljárások </a:t>
            </a:r>
            <a:endParaRPr lang="hu-HU" sz="2000" dirty="0">
              <a:latin typeface="Garamond" panose="02020404030301010803" pitchFamily="18" charset="0"/>
            </a:endParaRPr>
          </a:p>
        </p:txBody>
      </p:sp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id="{3C6218DB-2235-459C-B848-6B0C00F0DDC3}"/>
              </a:ext>
            </a:extLst>
          </p:cNvPr>
          <p:cNvSpPr/>
          <p:nvPr/>
        </p:nvSpPr>
        <p:spPr>
          <a:xfrm>
            <a:off x="10394072" y="4039340"/>
            <a:ext cx="481073" cy="9177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2D8EBCF-B01B-45F9-8A6B-106D8F1CD003}"/>
              </a:ext>
            </a:extLst>
          </p:cNvPr>
          <p:cNvSpPr txBox="1"/>
          <p:nvPr/>
        </p:nvSpPr>
        <p:spPr>
          <a:xfrm>
            <a:off x="8770945" y="5036963"/>
            <a:ext cx="324625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a viselkedést irányítják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a folyamatos visszajelentések során állandóan módosulnak 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A1F5A-F3A8-40DA-ADE6-E0B4D99C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5800" y="0"/>
            <a:ext cx="7693152" cy="6858000"/>
            <a:chOff x="4495800" y="0"/>
            <a:chExt cx="7693152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DD0C04-CED1-41AA-B09D-56D69AC96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26FC46-8960-4F28-92D0-94C9F69A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43054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DF2406BE-9F09-4E80-B286-0899287C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399" y="193695"/>
            <a:ext cx="2736705" cy="1210592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hu-HU" b="1" dirty="0">
                <a:latin typeface="Garamond" panose="02020404030301010803" pitchFamily="18" charset="0"/>
              </a:rPr>
              <a:t>ÉNSÉMA</a:t>
            </a:r>
          </a:p>
        </p:txBody>
      </p:sp>
      <p:sp>
        <p:nvSpPr>
          <p:cNvPr id="4" name="Felirat: felfelé mutató nyíllal 3">
            <a:extLst>
              <a:ext uri="{FF2B5EF4-FFF2-40B4-BE49-F238E27FC236}">
                <a16:creationId xmlns:a16="http://schemas.microsoft.com/office/drawing/2014/main" id="{847379D0-6CD9-48DF-A5A3-520018D05685}"/>
              </a:ext>
            </a:extLst>
          </p:cNvPr>
          <p:cNvSpPr/>
          <p:nvPr/>
        </p:nvSpPr>
        <p:spPr>
          <a:xfrm>
            <a:off x="2683541" y="1295402"/>
            <a:ext cx="3618422" cy="2743364"/>
          </a:xfrm>
          <a:prstGeom prst="upArrowCallou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</a:rPr>
              <a:t>Ez a kognitív-affektív (érzelmi) struktúra</a:t>
            </a:r>
          </a:p>
        </p:txBody>
      </p:sp>
      <p:graphicFrame>
        <p:nvGraphicFramePr>
          <p:cNvPr id="7" name="Tartalom helye 2">
            <a:extLst>
              <a:ext uri="{FF2B5EF4-FFF2-40B4-BE49-F238E27FC236}">
                <a16:creationId xmlns:a16="http://schemas.microsoft.com/office/drawing/2014/main" id="{7F0C61DA-BD57-442C-B776-457E049F5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963517"/>
              </p:ext>
            </p:extLst>
          </p:nvPr>
        </p:nvGraphicFramePr>
        <p:xfrm>
          <a:off x="952663" y="3808519"/>
          <a:ext cx="9639449" cy="292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0F95ACC5-806C-4F8E-AAC1-64D8DB3A26AF}"/>
              </a:ext>
            </a:extLst>
          </p:cNvPr>
          <p:cNvSpPr/>
          <p:nvPr/>
        </p:nvSpPr>
        <p:spPr>
          <a:xfrm>
            <a:off x="5397623" y="5166156"/>
            <a:ext cx="1234774" cy="590137"/>
          </a:xfrm>
          <a:prstGeom prst="rightArrow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ív 10">
            <a:extLst>
              <a:ext uri="{FF2B5EF4-FFF2-40B4-BE49-F238E27FC236}">
                <a16:creationId xmlns:a16="http://schemas.microsoft.com/office/drawing/2014/main" id="{65CB227D-ACE2-4871-BAAE-F9B275A5B99D}"/>
              </a:ext>
            </a:extLst>
          </p:cNvPr>
          <p:cNvSpPr/>
          <p:nvPr/>
        </p:nvSpPr>
        <p:spPr>
          <a:xfrm>
            <a:off x="6632397" y="113478"/>
            <a:ext cx="5451500" cy="3703920"/>
          </a:xfrm>
          <a:prstGeom prst="hear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egyénenként változó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a fontosnak tekintett tulajdonságok készlete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 az énfogalom magja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szervezi és irányítja az információfeldolgozást, a jelenben folyó és a jövőbeli cselekvést</a:t>
            </a:r>
          </a:p>
        </p:txBody>
      </p:sp>
    </p:spTree>
    <p:extLst>
      <p:ext uri="{BB962C8B-B14F-4D97-AF65-F5344CB8AC3E}">
        <p14:creationId xmlns:p14="http://schemas.microsoft.com/office/powerpoint/2010/main" val="59270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136F24-F913-42FA-AAE8-0EE549AF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4944862" cy="976544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AZ ÉN FUNKCIÓI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B4F4D-DC3C-415C-886E-5ABC20B8E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197802"/>
              </p:ext>
            </p:extLst>
          </p:nvPr>
        </p:nvGraphicFramePr>
        <p:xfrm>
          <a:off x="-1" y="1065319"/>
          <a:ext cx="8282867" cy="5628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yíl: szalag, lefelé mutató 4">
            <a:extLst>
              <a:ext uri="{FF2B5EF4-FFF2-40B4-BE49-F238E27FC236}">
                <a16:creationId xmlns:a16="http://schemas.microsoft.com/office/drawing/2014/main" id="{AE0A0E0C-3089-4E28-9823-0143A3924A87}"/>
              </a:ext>
            </a:extLst>
          </p:cNvPr>
          <p:cNvSpPr/>
          <p:nvPr/>
        </p:nvSpPr>
        <p:spPr>
          <a:xfrm rot="2408601">
            <a:off x="5628145" y="1688949"/>
            <a:ext cx="6436226" cy="2299897"/>
          </a:xfrm>
          <a:prstGeom prst="curvedDown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az önmagunkról alkotott kép nem merev, statikus rendszer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E3B8F41-8B80-4AC6-A4DF-6116CCF64000}"/>
              </a:ext>
            </a:extLst>
          </p:cNvPr>
          <p:cNvSpPr txBox="1"/>
          <p:nvPr/>
        </p:nvSpPr>
        <p:spPr>
          <a:xfrm>
            <a:off x="7874493" y="5792681"/>
            <a:ext cx="3808521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élő, dinamikusan változó reprezentáció</a:t>
            </a:r>
            <a:endParaRPr lang="hu-HU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A29CF3-8B8B-4DDF-A19B-72E0059D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1D17F3B-FD84-4CAF-852B-2A1DB4942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112" y="2686669"/>
            <a:ext cx="5562600" cy="1044606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rgbClr val="FF6699"/>
                </a:solidFill>
                <a:latin typeface="Garamond" panose="02020404030301010803" pitchFamily="18" charset="0"/>
              </a:rPr>
              <a:t>KI VAGYOK ÉN?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96D671-CB09-4A40-87DE-E5042068B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1A0628A-CD3B-450E-BF5A-04678A41E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96386AA-8B39-4EAE-8E84-F62C12CCE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A34ECEE6-833D-498C-83F0-04EC83B3E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775" y="891938"/>
            <a:ext cx="5046291" cy="5046291"/>
          </a:xfrm>
          <a:custGeom>
            <a:avLst/>
            <a:gdLst/>
            <a:ahLst/>
            <a:cxnLst/>
            <a:rect l="l" t="t" r="r" b="b"/>
            <a:pathLst>
              <a:path w="4800600" h="4800600">
                <a:moveTo>
                  <a:pt x="2400300" y="0"/>
                </a:moveTo>
                <a:cubicBezTo>
                  <a:pt x="3725949" y="0"/>
                  <a:pt x="4800600" y="1074651"/>
                  <a:pt x="4800600" y="2400300"/>
                </a:cubicBez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lose/>
              </a:path>
            </a:pathLst>
          </a:cu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D78B0F1-5BF1-4ECA-A065-20FFC8B22D1D}"/>
              </a:ext>
            </a:extLst>
          </p:cNvPr>
          <p:cNvSpPr txBox="1"/>
          <p:nvPr/>
        </p:nvSpPr>
        <p:spPr>
          <a:xfrm>
            <a:off x="334765" y="5038948"/>
            <a:ext cx="6094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200" i="1" dirty="0">
                <a:solidFill>
                  <a:srgbClr val="333333"/>
                </a:solidFill>
                <a:latin typeface="Garamond" panose="02020404030301010803" pitchFamily="18" charset="0"/>
              </a:rPr>
              <a:t>„…</a:t>
            </a:r>
            <a:r>
              <a:rPr lang="hu-HU" sz="2200" b="0" i="1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minden emberben benne rejlik a növekedés potenciálja” 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Carl Rogers </a:t>
            </a:r>
            <a:endParaRPr lang="hu-HU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4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4F0BEC-4A92-4491-BDC3-DA7D8161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545788" cy="1063545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AZ ÉNKÉP DINAMIKÁJA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2C0399-BE4C-4EF7-9240-1A1673E0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61" y="843378"/>
            <a:ext cx="11896078" cy="816746"/>
          </a:xfr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3200" b="1" dirty="0">
                <a:latin typeface="Garamond" panose="02020404030301010803" pitchFamily="18" charset="0"/>
              </a:rPr>
              <a:t>Az új információk beillesztése az énképbe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89CD6F-DC4A-4554-92BA-1428DA914C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224134"/>
              </p:ext>
            </p:extLst>
          </p:nvPr>
        </p:nvGraphicFramePr>
        <p:xfrm>
          <a:off x="78913" y="1784412"/>
          <a:ext cx="8709980" cy="4980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Jobb oldali kapcsos zárójel 4">
            <a:extLst>
              <a:ext uri="{FF2B5EF4-FFF2-40B4-BE49-F238E27FC236}">
                <a16:creationId xmlns:a16="http://schemas.microsoft.com/office/drawing/2014/main" id="{40547C59-CC79-47FB-81CC-64CB615C40F2}"/>
              </a:ext>
            </a:extLst>
          </p:cNvPr>
          <p:cNvSpPr/>
          <p:nvPr/>
        </p:nvSpPr>
        <p:spPr>
          <a:xfrm>
            <a:off x="7794593" y="2219417"/>
            <a:ext cx="621438" cy="4208016"/>
          </a:xfrm>
          <a:prstGeom prst="rightBrace">
            <a:avLst>
              <a:gd name="adj1" fmla="val 45475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CBE2D5C-04B0-4D7C-B71A-FD0E8DED4E59}"/>
              </a:ext>
            </a:extLst>
          </p:cNvPr>
          <p:cNvSpPr txBox="1"/>
          <p:nvPr/>
        </p:nvSpPr>
        <p:spPr>
          <a:xfrm>
            <a:off x="8531441" y="4043765"/>
            <a:ext cx="34090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Garamond" panose="02020404030301010803" pitchFamily="18" charset="0"/>
              </a:rPr>
              <a:t>egymás mellett működnek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D169BAF-E2E7-44DC-941F-F09349EAD9B5}"/>
              </a:ext>
            </a:extLst>
          </p:cNvPr>
          <p:cNvSpPr txBox="1"/>
          <p:nvPr/>
        </p:nvSpPr>
        <p:spPr>
          <a:xfrm>
            <a:off x="8318377" y="2117337"/>
            <a:ext cx="3725662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Garamond" panose="02020404030301010803" pitchFamily="18" charset="0"/>
              </a:rPr>
              <a:t>A negatív énképű egyének a feladat elvégzésekor kapott visszajelentésből a pozitív jelzőkre emlékeztek jobban</a:t>
            </a:r>
          </a:p>
          <a:p>
            <a:r>
              <a:rPr lang="hu-HU" sz="2000" dirty="0">
                <a:latin typeface="Garamond" panose="02020404030301010803" pitchFamily="18" charset="0"/>
                <a:cs typeface="Calibri Light" panose="020F0302020204030204" pitchFamily="34" charset="0"/>
              </a:rPr>
              <a:t>→ önbecsülés szükséglete</a:t>
            </a:r>
            <a:endParaRPr lang="hu-HU" sz="2000" dirty="0">
              <a:latin typeface="Garamond" panose="02020404030301010803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78305F-916F-42A0-BFAA-7E3D1B7EFE0F}"/>
              </a:ext>
            </a:extLst>
          </p:cNvPr>
          <p:cNvSpPr txBox="1"/>
          <p:nvPr/>
        </p:nvSpPr>
        <p:spPr>
          <a:xfrm>
            <a:off x="8318377" y="4898297"/>
            <a:ext cx="3725662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Garamond" panose="02020404030301010803" pitchFamily="18" charset="0"/>
              </a:rPr>
              <a:t>A negatív énképű egyének </a:t>
            </a:r>
            <a:r>
              <a:rPr lang="hu-HU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a későbbi visszaemlékezéskor azonban a negatív minősítéseket tudják pontosabban felidézni</a:t>
            </a:r>
          </a:p>
          <a:p>
            <a:r>
              <a:rPr lang="hu-HU" sz="2000" dirty="0">
                <a:latin typeface="Garamond" panose="02020404030301010803" pitchFamily="18" charset="0"/>
                <a:cs typeface="Calibri Light" panose="020F0302020204030204" pitchFamily="34" charset="0"/>
              </a:rPr>
              <a:t>→ énkonzisztencia szükséglete</a:t>
            </a:r>
            <a:endParaRPr lang="hu-H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52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F0909-03C6-4568-9966-753DF582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78532" cy="71278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ETALON és IDEÁL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BA014F-0DD4-4423-A31A-6BBB12A5EB44}"/>
              </a:ext>
            </a:extLst>
          </p:cNvPr>
          <p:cNvGraphicFramePr/>
          <p:nvPr/>
        </p:nvGraphicFramePr>
        <p:xfrm>
          <a:off x="3194480" y="1188899"/>
          <a:ext cx="5507114" cy="498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AD6998F4-7517-4119-A106-F6842A259D26}"/>
              </a:ext>
            </a:extLst>
          </p:cNvPr>
          <p:cNvSpPr txBox="1"/>
          <p:nvPr/>
        </p:nvSpPr>
        <p:spPr>
          <a:xfrm>
            <a:off x="5163844" y="788789"/>
            <a:ext cx="1864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aramond" panose="02020404030301010803" pitchFamily="18" charset="0"/>
              </a:rPr>
              <a:t>rokonfogalmak</a:t>
            </a:r>
          </a:p>
        </p:txBody>
      </p:sp>
      <p:sp>
        <p:nvSpPr>
          <p:cNvPr id="6" name="Felhő 5">
            <a:extLst>
              <a:ext uri="{FF2B5EF4-FFF2-40B4-BE49-F238E27FC236}">
                <a16:creationId xmlns:a16="http://schemas.microsoft.com/office/drawing/2014/main" id="{51F4592D-9667-4000-A49E-CDE7A6CC7700}"/>
              </a:ext>
            </a:extLst>
          </p:cNvPr>
          <p:cNvSpPr/>
          <p:nvPr/>
        </p:nvSpPr>
        <p:spPr>
          <a:xfrm>
            <a:off x="13316" y="2061091"/>
            <a:ext cx="3400148" cy="2422133"/>
          </a:xfrm>
          <a:prstGeom prst="cloud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az egyéniségünkhöz közelállónak érzett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személyhez igazítjuk</a:t>
            </a:r>
          </a:p>
          <a:p>
            <a:pPr algn="ctr"/>
            <a:endParaRPr lang="hu-HU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elérhető lehetőség</a:t>
            </a: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1D6B440C-ADAA-4A73-A972-B74D6C5929A2}"/>
              </a:ext>
            </a:extLst>
          </p:cNvPr>
          <p:cNvSpPr/>
          <p:nvPr/>
        </p:nvSpPr>
        <p:spPr>
          <a:xfrm>
            <a:off x="1444100" y="3393633"/>
            <a:ext cx="301840" cy="337063"/>
          </a:xfrm>
          <a:prstGeom prst="down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elhő 7">
            <a:extLst>
              <a:ext uri="{FF2B5EF4-FFF2-40B4-BE49-F238E27FC236}">
                <a16:creationId xmlns:a16="http://schemas.microsoft.com/office/drawing/2014/main" id="{6E76AA1C-FF5C-4B0A-9A3D-AA270307A70E}"/>
              </a:ext>
            </a:extLst>
          </p:cNvPr>
          <p:cNvSpPr/>
          <p:nvPr/>
        </p:nvSpPr>
        <p:spPr>
          <a:xfrm>
            <a:off x="8701594" y="3138992"/>
            <a:ext cx="3420864" cy="2688463"/>
          </a:xfrm>
          <a:prstGeom prst="cloud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emberi értékeit tekintve a példaképünk magasabban van, mint mi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6A2DD1F-1201-428A-BCC8-9437E5ADD395}"/>
              </a:ext>
            </a:extLst>
          </p:cNvPr>
          <p:cNvSpPr txBox="1"/>
          <p:nvPr/>
        </p:nvSpPr>
        <p:spPr>
          <a:xfrm>
            <a:off x="4006047" y="6332857"/>
            <a:ext cx="4010488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Garamond" panose="02020404030301010803" pitchFamily="18" charset="0"/>
              </a:rPr>
              <a:t>VISSZAJELZÉSEK a külvilágból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15C1ABE-17B2-4C87-AC84-DB5DFD892F6F}"/>
              </a:ext>
            </a:extLst>
          </p:cNvPr>
          <p:cNvSpPr txBox="1"/>
          <p:nvPr/>
        </p:nvSpPr>
        <p:spPr>
          <a:xfrm>
            <a:off x="7028155" y="304512"/>
            <a:ext cx="5055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i="0" dirty="0">
                <a:solidFill>
                  <a:srgbClr val="48661F"/>
                </a:solidFill>
                <a:effectLst/>
                <a:latin typeface="Garamond" panose="02020404030301010803" pitchFamily="18" charset="0"/>
              </a:rPr>
              <a:t>„Célozd meg a Holdat! Még ha elhibázod is, a csillagok közt landolsz.”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48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C8D243-6CEF-43C3-82DC-96EBFF86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291091" cy="976544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ÉNIDEÁL </a:t>
            </a:r>
            <a:r>
              <a:rPr lang="hu-HU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vs</a:t>
            </a:r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. ÉNKÉP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F21D54-E3F5-4D33-A35A-EC412CB6B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41" y="771288"/>
            <a:ext cx="10369118" cy="56817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3200" dirty="0">
                <a:latin typeface="Garamond" panose="02020404030301010803" pitchFamily="18" charset="0"/>
              </a:rPr>
              <a:t>az a kép, amit arról készítünk, hogy milyenek szeretnénk lenni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D8C034-CA73-43EB-9E71-2DFD07AE1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4955051"/>
              </p:ext>
            </p:extLst>
          </p:nvPr>
        </p:nvGraphicFramePr>
        <p:xfrm>
          <a:off x="1712404" y="1191024"/>
          <a:ext cx="8128000" cy="474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7C1B12C4-D1F9-44C1-943D-F8C7FCECA6E7}"/>
              </a:ext>
            </a:extLst>
          </p:cNvPr>
          <p:cNvSpPr/>
          <p:nvPr/>
        </p:nvSpPr>
        <p:spPr>
          <a:xfrm>
            <a:off x="3968318" y="4225771"/>
            <a:ext cx="372862" cy="6480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18485AD-A68F-438C-AB0D-F2A3EBECD3A2}"/>
              </a:ext>
            </a:extLst>
          </p:cNvPr>
          <p:cNvSpPr txBox="1"/>
          <p:nvPr/>
        </p:nvSpPr>
        <p:spPr>
          <a:xfrm>
            <a:off x="2547892" y="5005950"/>
            <a:ext cx="3373514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aramond" panose="02020404030301010803" pitchFamily="18" charset="0"/>
              </a:rPr>
              <a:t>+ irányú személyiségfejlődés</a:t>
            </a: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34E49682-EDB4-4C88-90C5-2341D0A51546}"/>
              </a:ext>
            </a:extLst>
          </p:cNvPr>
          <p:cNvSpPr/>
          <p:nvPr/>
        </p:nvSpPr>
        <p:spPr>
          <a:xfrm>
            <a:off x="7506562" y="4225771"/>
            <a:ext cx="372862" cy="6480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7AE4158-8263-4CF4-AA90-9CA371F05578}"/>
              </a:ext>
            </a:extLst>
          </p:cNvPr>
          <p:cNvSpPr txBox="1"/>
          <p:nvPr/>
        </p:nvSpPr>
        <p:spPr>
          <a:xfrm>
            <a:off x="6916690" y="4979478"/>
            <a:ext cx="1712404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aramond" panose="02020404030301010803" pitchFamily="18" charset="0"/>
              </a:rPr>
              <a:t>szorongás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C7365DB-8FE8-4AD3-9B25-F0675FC80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933317"/>
              </p:ext>
            </p:extLst>
          </p:nvPr>
        </p:nvGraphicFramePr>
        <p:xfrm>
          <a:off x="1712404" y="5696632"/>
          <a:ext cx="8609367" cy="127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98391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FA26D8-92DB-4A74-94FE-F8BE33092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013" y="2599234"/>
            <a:ext cx="5368787" cy="1654278"/>
          </a:xfrm>
        </p:spPr>
        <p:txBody>
          <a:bodyPr anchor="b">
            <a:normAutofit fontScale="90000"/>
          </a:bodyPr>
          <a:lstStyle/>
          <a:p>
            <a:r>
              <a:rPr lang="hu-HU" sz="5400" b="1" dirty="0">
                <a:solidFill>
                  <a:srgbClr val="002060"/>
                </a:solidFill>
                <a:latin typeface="Garamond" panose="02020404030301010803" pitchFamily="18" charset="0"/>
              </a:rPr>
              <a:t>NEKED VAN PÉLDAKÉPED?</a:t>
            </a:r>
          </a:p>
        </p:txBody>
      </p:sp>
      <p:pic>
        <p:nvPicPr>
          <p:cNvPr id="6" name="Kép 5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2EE50500-4A83-4F2D-8D15-360E9BC40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r="13382"/>
          <a:stretch/>
        </p:blipFill>
        <p:spPr>
          <a:xfrm>
            <a:off x="6001305" y="704940"/>
            <a:ext cx="5578046" cy="55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7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F7093C-1074-49F1-BA29-1A4D4768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8"/>
            <a:ext cx="10895106" cy="1713392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ÖNISMERET és 						              	SZEMÉLYISGÉFEJLESZTÉS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B5F129D7-E6B0-4240-992F-CBA0385A2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136552"/>
              </p:ext>
            </p:extLst>
          </p:nvPr>
        </p:nvGraphicFramePr>
        <p:xfrm>
          <a:off x="-952870" y="1518083"/>
          <a:ext cx="13195177" cy="5419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168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C0B4C7-534B-42DD-B49A-B94B1CB2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40" y="624060"/>
            <a:ext cx="5320545" cy="2370337"/>
          </a:xfr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hu-HU" sz="2400" dirty="0">
                <a:latin typeface="Garamond" panose="02020404030301010803" pitchFamily="18" charset="0"/>
              </a:rPr>
              <a:t>NYÍLT: </a:t>
            </a:r>
            <a:r>
              <a:rPr lang="hu-HU" sz="2400" dirty="0"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r>
              <a:rPr lang="hu-HU" sz="2400" dirty="0">
                <a:latin typeface="Garamond" panose="02020404030301010803" pitchFamily="18" charset="0"/>
              </a:rPr>
              <a:t>mi + </a:t>
            </a:r>
            <a:r>
              <a:rPr lang="hu-HU" sz="2400" dirty="0"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r>
              <a:rPr lang="hu-HU" sz="2400" dirty="0">
                <a:latin typeface="Garamond" panose="02020404030301010803" pitchFamily="18" charset="0"/>
              </a:rPr>
              <a:t>mások</a:t>
            </a:r>
          </a:p>
          <a:p>
            <a:r>
              <a:rPr lang="hu-HU" sz="2400" dirty="0">
                <a:latin typeface="Garamond" panose="02020404030301010803" pitchFamily="18" charset="0"/>
              </a:rPr>
              <a:t>REJTETT: </a:t>
            </a:r>
            <a:r>
              <a:rPr lang="hu-HU" sz="2400" dirty="0">
                <a:latin typeface="Garamond" panose="02020404030301010803" pitchFamily="18" charset="0"/>
                <a:sym typeface="Wingdings" panose="05000000000000000000" pitchFamily="2" charset="2"/>
              </a:rPr>
              <a:t>mi</a:t>
            </a:r>
            <a:r>
              <a:rPr lang="hu-HU" sz="2400" dirty="0">
                <a:latin typeface="Garamond" panose="02020404030301010803" pitchFamily="18" charset="0"/>
              </a:rPr>
              <a:t> </a:t>
            </a:r>
            <a:r>
              <a:rPr lang="hu-HU" sz="2400" b="1" dirty="0">
                <a:latin typeface="Garamond" panose="02020404030301010803" pitchFamily="18" charset="0"/>
              </a:rPr>
              <a:t>DE!</a:t>
            </a:r>
            <a:r>
              <a:rPr lang="hu-HU" sz="2400" dirty="0">
                <a:latin typeface="Garamond" panose="02020404030301010803" pitchFamily="18" charset="0"/>
              </a:rPr>
              <a:t> </a:t>
            </a:r>
            <a:r>
              <a:rPr lang="hu-HU" sz="2400" dirty="0">
                <a:latin typeface="Garamond" panose="02020404030301010803" pitchFamily="18" charset="0"/>
                <a:cs typeface="Calibri Light" panose="020F0302020204030204" pitchFamily="34" charset="0"/>
              </a:rPr>
              <a:t>Ø </a:t>
            </a:r>
            <a:r>
              <a:rPr lang="hu-HU" sz="2400" dirty="0">
                <a:latin typeface="Garamond" panose="02020404030301010803" pitchFamily="18" charset="0"/>
              </a:rPr>
              <a:t>mások</a:t>
            </a:r>
            <a:endParaRPr lang="hu-HU" sz="2400" dirty="0">
              <a:latin typeface="Garamond" panose="02020404030301010803" pitchFamily="18" charset="0"/>
              <a:cs typeface="Calibri Light" panose="020F0302020204030204" pitchFamily="34" charset="0"/>
            </a:endParaRPr>
          </a:p>
          <a:p>
            <a:r>
              <a:rPr lang="hu-HU" sz="2400" dirty="0">
                <a:latin typeface="Garamond" panose="02020404030301010803" pitchFamily="18" charset="0"/>
                <a:cs typeface="Calibri Light" panose="020F0302020204030204" pitchFamily="34" charset="0"/>
              </a:rPr>
              <a:t>VAK: Ø mi </a:t>
            </a:r>
            <a:r>
              <a:rPr lang="hu-HU" sz="2400" b="1" dirty="0">
                <a:latin typeface="Garamond" panose="02020404030301010803" pitchFamily="18" charset="0"/>
                <a:cs typeface="Calibri Light" panose="020F0302020204030204" pitchFamily="34" charset="0"/>
              </a:rPr>
              <a:t>DE!</a:t>
            </a:r>
            <a:r>
              <a:rPr lang="hu-HU" sz="2400" dirty="0">
                <a:latin typeface="Garamond" panose="02020404030301010803" pitchFamily="18" charset="0"/>
                <a:cs typeface="Calibri Light" panose="020F0302020204030204" pitchFamily="34" charset="0"/>
              </a:rPr>
              <a:t> </a:t>
            </a:r>
            <a:r>
              <a:rPr lang="hu-HU" sz="2400" dirty="0"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r>
              <a:rPr lang="hu-HU" sz="2400" dirty="0">
                <a:latin typeface="Garamond" panose="02020404030301010803" pitchFamily="18" charset="0"/>
                <a:cs typeface="Calibri Light" panose="020F0302020204030204" pitchFamily="34" charset="0"/>
              </a:rPr>
              <a:t>MÁSOK</a:t>
            </a:r>
          </a:p>
          <a:p>
            <a:r>
              <a:rPr lang="hu-HU" sz="2400" dirty="0">
                <a:latin typeface="Garamond" panose="02020404030301010803" pitchFamily="18" charset="0"/>
                <a:cs typeface="Calibri Light" panose="020F0302020204030204" pitchFamily="34" charset="0"/>
              </a:rPr>
              <a:t>ISMERETLEN: Ø mi + Ø mások</a:t>
            </a:r>
            <a:endParaRPr lang="hu-HU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193C08-4EAA-427D-BDBF-65846CDB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24060"/>
            <a:ext cx="6281275" cy="60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id="{7D3A085F-9ED8-4CD3-9479-D31227A1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-79899"/>
            <a:ext cx="10895106" cy="74572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JOHARI-ABLAK</a:t>
            </a: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08C7DDBF-660B-42DC-94FF-1BC22B6B708D}"/>
              </a:ext>
            </a:extLst>
          </p:cNvPr>
          <p:cNvSpPr/>
          <p:nvPr/>
        </p:nvSpPr>
        <p:spPr>
          <a:xfrm>
            <a:off x="1704388" y="3193732"/>
            <a:ext cx="1924883" cy="1576619"/>
          </a:xfrm>
          <a:prstGeom prst="downArrow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</a:rPr>
              <a:t>FÜGG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B5164FB-3EC4-4313-8355-95A2D608D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017956"/>
              </p:ext>
            </p:extLst>
          </p:nvPr>
        </p:nvGraphicFramePr>
        <p:xfrm>
          <a:off x="0" y="4397489"/>
          <a:ext cx="5939761" cy="272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2926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84AB85-D39C-47DB-B116-DAC54D3D1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655076" cy="941033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ÖNISMERETI KERÉK</a:t>
            </a:r>
          </a:p>
        </p:txBody>
      </p:sp>
      <p:graphicFrame>
        <p:nvGraphicFramePr>
          <p:cNvPr id="1028" name="Tartalom helye 2">
            <a:extLst>
              <a:ext uri="{FF2B5EF4-FFF2-40B4-BE49-F238E27FC236}">
                <a16:creationId xmlns:a16="http://schemas.microsoft.com/office/drawing/2014/main" id="{4A446D08-CE30-432A-84F9-E42BD9DFF2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094216"/>
              </p:ext>
            </p:extLst>
          </p:nvPr>
        </p:nvGraphicFramePr>
        <p:xfrm>
          <a:off x="325528" y="1065320"/>
          <a:ext cx="5329547" cy="553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61CA66D-6A43-40A4-ACCE-76DF90DE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5318"/>
            <a:ext cx="5871718" cy="55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0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8EC021-6B91-42EA-B58B-2AB83B65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2350" cy="957013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Szereptorta 1. – VALÓS ÁLLAPOT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B6C8D5-09CF-42E3-AD72-3A6094EE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13" y="1150460"/>
            <a:ext cx="5228941" cy="3865423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hu-HU" dirty="0">
                <a:latin typeface="Garamond" panose="02020404030301010803" pitchFamily="18" charset="0"/>
              </a:rPr>
              <a:t>Gondold végig, milyen szerepekben vagy most az életedben:</a:t>
            </a:r>
          </a:p>
          <a:p>
            <a:pPr lvl="1"/>
            <a:r>
              <a:rPr lang="hu-HU" dirty="0">
                <a:latin typeface="Garamond" panose="02020404030301010803" pitchFamily="18" charset="0"/>
              </a:rPr>
              <a:t>gyermek, társ, barát, tanuló,</a:t>
            </a:r>
          </a:p>
          <a:p>
            <a:pPr lvl="1"/>
            <a:r>
              <a:rPr lang="hu-HU" dirty="0">
                <a:latin typeface="Garamond" panose="02020404030301010803" pitchFamily="18" charset="0"/>
              </a:rPr>
              <a:t>alkalmazott, vezető, háztartásvezető stb.</a:t>
            </a:r>
          </a:p>
          <a:p>
            <a:r>
              <a:rPr lang="hu-HU" dirty="0">
                <a:latin typeface="Garamond" panose="02020404030301010803" pitchFamily="18" charset="0"/>
              </a:rPr>
              <a:t>Mennyi időt töltenek ki ezek a napjaidból és milyen arányban? </a:t>
            </a:r>
          </a:p>
          <a:p>
            <a:r>
              <a:rPr lang="hu-HU" dirty="0">
                <a:latin typeface="Garamond" panose="02020404030301010803" pitchFamily="18" charset="0"/>
              </a:rPr>
              <a:t> Rajzold fel tortaszeletenként az összes szerepedet arányosan, az ezzel eltöltött idődnek megfelelően!</a:t>
            </a:r>
          </a:p>
        </p:txBody>
      </p:sp>
      <p:sp>
        <p:nvSpPr>
          <p:cNvPr id="4" name="Folyamatábra: Bekötés 3">
            <a:extLst>
              <a:ext uri="{FF2B5EF4-FFF2-40B4-BE49-F238E27FC236}">
                <a16:creationId xmlns:a16="http://schemas.microsoft.com/office/drawing/2014/main" id="{AC65D49D-BEFB-4260-B5BF-477E5D89EEF2}"/>
              </a:ext>
            </a:extLst>
          </p:cNvPr>
          <p:cNvSpPr/>
          <p:nvPr/>
        </p:nvSpPr>
        <p:spPr>
          <a:xfrm>
            <a:off x="6096000" y="532660"/>
            <a:ext cx="5640273" cy="5805996"/>
          </a:xfrm>
          <a:prstGeom prst="flowChartConnector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C863DCF-10C3-4B64-9B13-592FDD0F3DEA}"/>
              </a:ext>
            </a:extLst>
          </p:cNvPr>
          <p:cNvSpPr txBox="1"/>
          <p:nvPr/>
        </p:nvSpPr>
        <p:spPr>
          <a:xfrm>
            <a:off x="455727" y="5592129"/>
            <a:ext cx="5021795" cy="892552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hu-HU" sz="2600" b="1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Milyen ránézni a szereptortádra? </a:t>
            </a:r>
          </a:p>
          <a:p>
            <a:pPr algn="ctr"/>
            <a:r>
              <a:rPr lang="hu-HU" sz="2600" b="1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Szívesen változtatnál valamin? </a:t>
            </a:r>
            <a:endParaRPr lang="hu-HU" sz="2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33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064F4C-A791-4424-939A-B6D6B1B3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735627" cy="87888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Szereptorta 2. – IDEÁLIS ÁLLAPOT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6A7F3B-3DD8-442B-953C-F890014BA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96" y="1597981"/>
            <a:ext cx="4947807" cy="414587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hu-HU" sz="2400" b="0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Gondold végig, mit tudnál tenni azért, hogy ez megvalósuljon. </a:t>
            </a:r>
          </a:p>
          <a:p>
            <a:r>
              <a:rPr lang="hu-HU" sz="2400" b="0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Írj legalább három lépést, amit megteszel ezért az elkövetkezendő egy hónapban!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b="0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___________________________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i="1" dirty="0">
                <a:solidFill>
                  <a:srgbClr val="000000"/>
                </a:solidFill>
                <a:latin typeface="Garamond" panose="02020404030301010803" pitchFamily="18" charset="0"/>
              </a:rPr>
              <a:t>___________________________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400" b="0" i="1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___________________________</a:t>
            </a:r>
          </a:p>
        </p:txBody>
      </p:sp>
      <p:sp>
        <p:nvSpPr>
          <p:cNvPr id="4" name="Folyamatábra: Bekötés 3">
            <a:extLst>
              <a:ext uri="{FF2B5EF4-FFF2-40B4-BE49-F238E27FC236}">
                <a16:creationId xmlns:a16="http://schemas.microsoft.com/office/drawing/2014/main" id="{8C6B4449-AB52-4610-B2D3-67DED1A9B253}"/>
              </a:ext>
            </a:extLst>
          </p:cNvPr>
          <p:cNvSpPr/>
          <p:nvPr/>
        </p:nvSpPr>
        <p:spPr>
          <a:xfrm>
            <a:off x="6096000" y="532660"/>
            <a:ext cx="5640273" cy="5805996"/>
          </a:xfrm>
          <a:prstGeom prst="flowChartConnector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687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3E54C8-8BD0-42B3-8F5C-C2947247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928" y="0"/>
            <a:ext cx="7865616" cy="68358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Egyéni fejlesztő módszerek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CE37EE-B48F-4B02-B945-143E4E8A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861134"/>
            <a:ext cx="11283518" cy="5619565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1. önmegfigyelés: </a:t>
            </a:r>
          </a:p>
          <a:p>
            <a:r>
              <a:rPr lang="hu-HU" sz="28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olyan „közvetlen tapasztalás, amelynek tárgya a megfigyelő valamely saját élménye”</a:t>
            </a:r>
          </a:p>
          <a:p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</a:rPr>
              <a:t>vonatkozhat: jelenlegi élményekre + múltbeli tapasztalásokra (retrospektív megfigyelés)</a:t>
            </a:r>
          </a:p>
          <a:p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</a:rPr>
              <a:t>előnye: 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saját magunknál senki nem férhet hozzá jobban saját lelki tartalmainkhoz</a:t>
            </a:r>
          </a:p>
          <a:p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</a:rPr>
              <a:t>hátránya: szubjektivitás + </a:t>
            </a:r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Ø külső kontroll</a:t>
            </a:r>
          </a:p>
          <a:p>
            <a:r>
              <a:rPr lang="hu-HU" sz="2800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hatékonyságának növelés: naplóírás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2. </a:t>
            </a:r>
            <a:r>
              <a:rPr lang="hu-HU" sz="28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az ismeretterjesztő, nem kizárólag a szakemberek számára érthető szakirodalom tanulmányozása</a:t>
            </a:r>
            <a:endParaRPr lang="hu-HU" sz="28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5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Mini Adventures of Winnie the Pooh Pooh and Tigger">
            <a:hlinkClick r:id="" action="ppaction://media"/>
            <a:extLst>
              <a:ext uri="{FF2B5EF4-FFF2-40B4-BE49-F238E27FC236}">
                <a16:creationId xmlns:a16="http://schemas.microsoft.com/office/drawing/2014/main" id="{3B870933-5A7F-4403-8F89-E130A9FE4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959" y="475859"/>
            <a:ext cx="10410810" cy="59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48D8B1-982F-446C-8287-A1571F83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6543"/>
            <a:ext cx="9486900" cy="92993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Két személyes helyzeten alapuló módszerek általános jellemzői</a:t>
            </a:r>
            <a:endParaRPr lang="hu-HU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6D368D-52E0-453F-9C81-A1E14A84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180730"/>
            <a:ext cx="11842812" cy="5580727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tx1"/>
                </a:solidFill>
                <a:latin typeface="Garamond" panose="02020404030301010803" pitchFamily="18" charset="0"/>
              </a:rPr>
              <a:t>F</a:t>
            </a:r>
            <a:r>
              <a:rPr lang="hu-HU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ejlesztő beszélgetés</a:t>
            </a:r>
          </a:p>
          <a:p>
            <a:pPr algn="just"/>
            <a:r>
              <a:rPr lang="hu-HU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Célja:</a:t>
            </a:r>
          </a:p>
          <a:p>
            <a:pPr algn="just">
              <a:buFont typeface="+mj-lt"/>
              <a:buAutoNum type="arabicPeriod"/>
            </a:pPr>
            <a:r>
              <a:rPr lang="hu-HU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Önvizsgálatra készteti a segítségkérőt, önmagát, másokhoz fűződő kapcsolatait, motívumait, szükségleteit illetően.</a:t>
            </a:r>
          </a:p>
          <a:p>
            <a:pPr algn="just">
              <a:buFont typeface="+mj-lt"/>
              <a:buAutoNum type="arabicPeriod"/>
            </a:pPr>
            <a:r>
              <a:rPr lang="hu-HU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Önfeltárásra késztet, képességeinket, készségeinket, személyes erőforrásainkat illetően. Így a segítségkérő felismerheti saját értékeit, ezáltal is fokozva önbecsülését.</a:t>
            </a:r>
          </a:p>
          <a:p>
            <a:pPr algn="just">
              <a:buFont typeface="+mj-lt"/>
              <a:buAutoNum type="arabicPeriod"/>
            </a:pPr>
            <a:r>
              <a:rPr lang="hu-HU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Az önirányítás, a felelős döntéshozás, a tervezés képességének fejlesztése.</a:t>
            </a:r>
          </a:p>
          <a:p>
            <a:pPr algn="just"/>
            <a:r>
              <a:rPr lang="hu-HU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 segítségkérő saját maga gondolja végig alternatív lehetőségeit, saját maga jusson el egy olyan döntéshez, ami számára megfelelő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Ø csússzon át csevegésbe</a:t>
            </a:r>
          </a:p>
          <a:p>
            <a:pPr algn="just"/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Ø</a:t>
            </a:r>
            <a:r>
              <a:rPr lang="hu-HU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szónoklat, vagy rábeszélés legyen</a:t>
            </a:r>
          </a:p>
          <a:p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  <a:cs typeface="Calibri Light" panose="020F0302020204030204" pitchFamily="34" charset="0"/>
              </a:rPr>
              <a:t>Ø </a:t>
            </a:r>
            <a:r>
              <a:rPr lang="hu-HU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számonkérés, „kihallgatás”</a:t>
            </a:r>
          </a:p>
        </p:txBody>
      </p:sp>
    </p:spTree>
    <p:extLst>
      <p:ext uri="{BB962C8B-B14F-4D97-AF65-F5344CB8AC3E}">
        <p14:creationId xmlns:p14="http://schemas.microsoft.com/office/powerpoint/2010/main" val="3486524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39B01F-06E5-4E70-82E9-C01F00E4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1" y="701040"/>
            <a:ext cx="4234649" cy="5486400"/>
          </a:xfrm>
        </p:spPr>
        <p:txBody>
          <a:bodyPr anchor="ctr">
            <a:normAutofit/>
          </a:bodyPr>
          <a:lstStyle/>
          <a:p>
            <a:pPr algn="ctr"/>
            <a:r>
              <a:rPr lang="hu-HU" sz="2800" b="1" i="0" dirty="0">
                <a:effectLst/>
                <a:latin typeface="Garamond" panose="02020404030301010803" pitchFamily="18" charset="0"/>
              </a:rPr>
              <a:t>Két személyes helyzeten alapuló módszerek általános jellemzői 2.</a:t>
            </a:r>
            <a:endParaRPr lang="hu-HU" sz="2800" dirty="0"/>
          </a:p>
        </p:txBody>
      </p:sp>
      <p:graphicFrame>
        <p:nvGraphicFramePr>
          <p:cNvPr id="12" name="Tartalom helye 2">
            <a:extLst>
              <a:ext uri="{FF2B5EF4-FFF2-40B4-BE49-F238E27FC236}">
                <a16:creationId xmlns:a16="http://schemas.microsoft.com/office/drawing/2014/main" id="{A145963A-FEB6-4509-B42B-8CC343C2B2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8127" y="195309"/>
          <a:ext cx="7066625" cy="653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313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308828-4749-4D6D-9CEA-433D2BD2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43358F-8AF6-45AF-B1D4-3EA84DDE7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3B887FE-73E4-4849-9FF5-BEBA04068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D831FA-A39F-4CB8-9A13-05358C504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00126"/>
            <a:ext cx="5410200" cy="2737373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r>
              <a:rPr lang="hu-HU" sz="2400" b="0" i="0" dirty="0">
                <a:solidFill>
                  <a:srgbClr val="4D4D4D"/>
                </a:solidFill>
                <a:effectLst/>
                <a:latin typeface="Garamond" panose="02020404030301010803" pitchFamily="18" charset="0"/>
              </a:rPr>
              <a:t>Tigris mindenre azt mondja, hogy igen, ez az, amit a Tigrisek szeretnek</a:t>
            </a:r>
          </a:p>
          <a:p>
            <a:r>
              <a:rPr lang="hu-HU" sz="2400" dirty="0">
                <a:solidFill>
                  <a:srgbClr val="4D4D4D"/>
                </a:solidFill>
                <a:latin typeface="Garamond" panose="02020404030301010803" pitchFamily="18" charset="0"/>
              </a:rPr>
              <a:t>m</a:t>
            </a:r>
            <a:r>
              <a:rPr lang="hu-HU" sz="2400" b="0" i="0" dirty="0">
                <a:solidFill>
                  <a:srgbClr val="4D4D4D"/>
                </a:solidFill>
                <a:effectLst/>
                <a:latin typeface="Garamond" panose="02020404030301010803" pitchFamily="18" charset="0"/>
              </a:rPr>
              <a:t>indent megkóstol, aztán mindent kiköp</a:t>
            </a:r>
          </a:p>
          <a:p>
            <a:r>
              <a:rPr lang="hu-HU" sz="2400" b="0" i="0" dirty="0">
                <a:solidFill>
                  <a:srgbClr val="4D4D4D"/>
                </a:solidFill>
                <a:effectLst/>
                <a:latin typeface="Garamond" panose="02020404030301010803" pitchFamily="18" charset="0"/>
              </a:rPr>
              <a:t>kezdetleges elképzelései vannak arról, hogy mit szeretnek, mire képesek a tigrisek, mi való nekik valójában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D84192F-2750-47AE-9FF2-9FB55E517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824081"/>
            <a:ext cx="4209625" cy="3209838"/>
          </a:xfrm>
          <a:prstGeom prst="rect">
            <a:avLst/>
          </a:prstGeom>
        </p:spPr>
      </p:pic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5BE7F381-EFE6-4D4A-BAE9-1C4A6DE4F3CA}"/>
              </a:ext>
            </a:extLst>
          </p:cNvPr>
          <p:cNvSpPr/>
          <p:nvPr/>
        </p:nvSpPr>
        <p:spPr>
          <a:xfrm>
            <a:off x="3346882" y="3666478"/>
            <a:ext cx="710213" cy="994299"/>
          </a:xfrm>
          <a:prstGeom prst="down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CBAFDFD-F8B5-421C-B421-75C8C4EC8FA1}"/>
              </a:ext>
            </a:extLst>
          </p:cNvPr>
          <p:cNvSpPr txBox="1"/>
          <p:nvPr/>
        </p:nvSpPr>
        <p:spPr>
          <a:xfrm>
            <a:off x="1057637" y="4903767"/>
            <a:ext cx="5580926" cy="954107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800" b="0" i="0" dirty="0">
                <a:effectLst/>
                <a:latin typeface="Garamond" panose="02020404030301010803" pitchFamily="18" charset="0"/>
              </a:rPr>
              <a:t>homályos fogalmakkal rendelkezik önmagáról, önismerete alacsony szintű</a:t>
            </a:r>
            <a:endParaRPr lang="hu-HU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0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4" descr="delphoi1">
            <a:extLst>
              <a:ext uri="{FF2B5EF4-FFF2-40B4-BE49-F238E27FC236}">
                <a16:creationId xmlns:a16="http://schemas.microsoft.com/office/drawing/2014/main" id="{380CE40D-01A0-42CE-B64F-E48228E996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0600" y="-533400"/>
            <a:ext cx="6858000" cy="79248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6B37EB0-8799-4D32-8E75-7A3AEE4D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869" y="621437"/>
            <a:ext cx="6530992" cy="8433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hu-HU" sz="4800" b="1" dirty="0">
                <a:solidFill>
                  <a:srgbClr val="FFFFFF"/>
                </a:solidFill>
                <a:latin typeface="Garamond" panose="02020404030301010803" pitchFamily="18" charset="0"/>
              </a:rPr>
              <a:t>„Ismerd meg önmagad”</a:t>
            </a:r>
            <a:endParaRPr lang="en-US" sz="48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5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A29CF3-8B8B-4DDF-A19B-72E0059D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B05D3C6-CC3D-452A-BC6E-75866E83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4765" y="-50587"/>
            <a:ext cx="5562600" cy="819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SZEMÉLYISÉG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8E50E5-282E-476E-8CEB-A3F6BE3B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81" y="686210"/>
            <a:ext cx="6844683" cy="1576886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dirty="0">
                <a:latin typeface="Garamond" panose="02020404030301010803" pitchFamily="18" charset="0"/>
              </a:rPr>
              <a:t>a</a:t>
            </a:r>
            <a:r>
              <a:rPr lang="en-US" dirty="0">
                <a:latin typeface="Garamond" panose="02020404030301010803" pitchFamily="18" charset="0"/>
              </a:rPr>
              <a:t>z, </a:t>
            </a:r>
            <a:r>
              <a:rPr lang="en-US" dirty="0" err="1">
                <a:latin typeface="Garamond" panose="02020404030301010803" pitchFamily="18" charset="0"/>
              </a:rPr>
              <a:t>ami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egyedivé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mindenki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mástól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megkülönböztethetővé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tesz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bennünket</a:t>
            </a:r>
            <a:endParaRPr lang="hu-HU" dirty="0"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hu-HU" dirty="0">
                <a:latin typeface="Garamond" panose="02020404030301010803" pitchFamily="18" charset="0"/>
              </a:rPr>
              <a:t>személyisége csak az embernek van</a:t>
            </a:r>
          </a:p>
          <a:p>
            <a:pPr marL="0" indent="0" algn="ctr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96D671-CB09-4A40-87DE-E5042068B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A0628A-CD3B-450E-BF5A-04678A41E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6386AA-8B39-4EAE-8E84-F62C12CCE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67B82395-DF1C-457A-8CBB-B1E636F866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" b="1"/>
          <a:stretch/>
        </p:blipFill>
        <p:spPr>
          <a:xfrm>
            <a:off x="7685967" y="409575"/>
            <a:ext cx="4333356" cy="4333356"/>
          </a:xfrm>
          <a:custGeom>
            <a:avLst/>
            <a:gdLst/>
            <a:ahLst/>
            <a:cxnLst/>
            <a:rect l="l" t="t" r="r" b="b"/>
            <a:pathLst>
              <a:path w="4800600" h="4800600">
                <a:moveTo>
                  <a:pt x="2400300" y="0"/>
                </a:moveTo>
                <a:cubicBezTo>
                  <a:pt x="3725949" y="0"/>
                  <a:pt x="4800600" y="1074651"/>
                  <a:pt x="4800600" y="2400300"/>
                </a:cubicBez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lose/>
              </a:path>
            </a:pathLst>
          </a:cu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41BF8C3-0A6E-4C49-9057-2D2B7FD7B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883487"/>
              </p:ext>
            </p:extLst>
          </p:nvPr>
        </p:nvGraphicFramePr>
        <p:xfrm>
          <a:off x="319470" y="2241594"/>
          <a:ext cx="3652114" cy="4099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Jobb oldali kapcsos zárójel 5">
            <a:extLst>
              <a:ext uri="{FF2B5EF4-FFF2-40B4-BE49-F238E27FC236}">
                <a16:creationId xmlns:a16="http://schemas.microsoft.com/office/drawing/2014/main" id="{E85C81DF-5526-4A5B-A4FC-12BAE7D81B49}"/>
              </a:ext>
            </a:extLst>
          </p:cNvPr>
          <p:cNvSpPr/>
          <p:nvPr/>
        </p:nvSpPr>
        <p:spPr>
          <a:xfrm>
            <a:off x="3666478" y="2574524"/>
            <a:ext cx="723895" cy="397384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33FA3E8-24AB-4799-B44B-C93DA8B47168}"/>
              </a:ext>
            </a:extLst>
          </p:cNvPr>
          <p:cNvSpPr txBox="1"/>
          <p:nvPr/>
        </p:nvSpPr>
        <p:spPr>
          <a:xfrm>
            <a:off x="4247661" y="4084391"/>
            <a:ext cx="3025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Garamond" panose="02020404030301010803" pitchFamily="18" charset="0"/>
              </a:rPr>
              <a:t>elemek integrált egysége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3B11138-954D-4E72-BE1D-A3814FCD26F0}"/>
              </a:ext>
            </a:extLst>
          </p:cNvPr>
          <p:cNvSpPr txBox="1"/>
          <p:nvPr/>
        </p:nvSpPr>
        <p:spPr>
          <a:xfrm>
            <a:off x="4693013" y="5431377"/>
            <a:ext cx="7326310" cy="1200329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hu-HU" b="1" i="1" dirty="0">
                <a:latin typeface="Garamond" panose="02020404030301010803" pitchFamily="18" charset="0"/>
              </a:rPr>
              <a:t>„Több haszonnal kecsegtetne és közelebb járnánk a valósághoz, ha az emberekhez nem érzelmi alapon közelítenénk, hanem igyekeznénk megérteni a viselkedésük mozgatórugóit. Utálni őket azután is ráérünk.” </a:t>
            </a:r>
            <a:r>
              <a:rPr lang="hu-HU" dirty="0" err="1">
                <a:latin typeface="Garamond" panose="02020404030301010803" pitchFamily="18" charset="0"/>
              </a:rPr>
              <a:t>Kepes</a:t>
            </a:r>
            <a:r>
              <a:rPr lang="hu-HU" dirty="0">
                <a:latin typeface="Garamond" panose="02020404030301010803" pitchFamily="18" charset="0"/>
              </a:rPr>
              <a:t> András</a:t>
            </a:r>
          </a:p>
        </p:txBody>
      </p:sp>
    </p:spTree>
    <p:extLst>
      <p:ext uri="{BB962C8B-B14F-4D97-AF65-F5344CB8AC3E}">
        <p14:creationId xmlns:p14="http://schemas.microsoft.com/office/powerpoint/2010/main" val="67493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954245-7AA2-4EC7-98ED-1D25160A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8" y="0"/>
            <a:ext cx="10895106" cy="770582"/>
          </a:xfrm>
        </p:spPr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SZEMÉLYISÉG 2.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F6D12E-223A-4CDB-A88C-FB95554BD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1" y="674704"/>
            <a:ext cx="11878322" cy="6036814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r>
              <a:rPr lang="hu-HU" dirty="0">
                <a:latin typeface="Garamond" panose="02020404030301010803" pitchFamily="18" charset="0"/>
              </a:rPr>
              <a:t>Az ember egyedi tulajdonságainak összessége</a:t>
            </a:r>
          </a:p>
          <a:p>
            <a:r>
              <a:rPr lang="hu-HU" dirty="0">
                <a:latin typeface="Garamond" panose="02020404030301010803" pitchFamily="18" charset="0"/>
              </a:rPr>
              <a:t>A személyiség globális fogalom</a:t>
            </a:r>
          </a:p>
          <a:p>
            <a:r>
              <a:rPr lang="hu-HU" b="1" dirty="0">
                <a:latin typeface="Garamond" panose="02020404030301010803" pitchFamily="18" charset="0"/>
              </a:rPr>
              <a:t>Tág értelemben </a:t>
            </a:r>
            <a:r>
              <a:rPr lang="hu-HU" dirty="0">
                <a:latin typeface="Garamond" panose="02020404030301010803" pitchFamily="18" charset="0"/>
              </a:rPr>
              <a:t>ide tartozik az értelmi képesség, az intellektus is = az ember szellemi képessége, amely meglátja a dolgok lényegét és összefüggésekbe ágyazza. </a:t>
            </a:r>
            <a:r>
              <a:rPr lang="hu-HU" dirty="0">
                <a:latin typeface="Garamond" panose="02020404030301010803" pitchFamily="18" charset="0"/>
                <a:cs typeface="Calibri Light" panose="020F0302020204030204" pitchFamily="34" charset="0"/>
              </a:rPr>
              <a:t>→ a személyiség teljesítmény-,vagy mennyiségi aspektusa</a:t>
            </a:r>
            <a:endParaRPr lang="hu-HU" dirty="0">
              <a:latin typeface="Garamond" panose="02020404030301010803" pitchFamily="18" charset="0"/>
            </a:endParaRPr>
          </a:p>
          <a:p>
            <a:r>
              <a:rPr lang="hu-HU" dirty="0">
                <a:latin typeface="Garamond" panose="02020404030301010803" pitchFamily="18" charset="0"/>
              </a:rPr>
              <a:t>A személyiség </a:t>
            </a:r>
            <a:r>
              <a:rPr lang="hu-HU" b="1" dirty="0">
                <a:latin typeface="Garamond" panose="02020404030301010803" pitchFamily="18" charset="0"/>
              </a:rPr>
              <a:t>szűkebb értelmezésébe </a:t>
            </a:r>
            <a:r>
              <a:rPr lang="hu-HU" dirty="0">
                <a:latin typeface="Garamond" panose="02020404030301010803" pitchFamily="18" charset="0"/>
              </a:rPr>
              <a:t>csak a minőségi aspektus tartozik bele.</a:t>
            </a:r>
          </a:p>
          <a:p>
            <a:r>
              <a:rPr lang="hu-HU" dirty="0">
                <a:latin typeface="Garamond" panose="02020404030301010803" pitchFamily="18" charset="0"/>
              </a:rPr>
              <a:t>A két aspektus egymástól nem független: minél alacsonyabb az intellektus, annál inkább elmosódnak a személyiség egyedi vonásai</a:t>
            </a:r>
          </a:p>
          <a:p>
            <a:r>
              <a:rPr lang="hu-HU" dirty="0">
                <a:latin typeface="Garamond" panose="02020404030301010803" pitchFamily="18" charset="0"/>
              </a:rPr>
              <a:t>Súlyos értelmi fogyatékosságban szinte csak elméletileg beszélhetünk személyiségről</a:t>
            </a:r>
          </a:p>
          <a:p>
            <a:r>
              <a:rPr lang="hu-HU" dirty="0">
                <a:latin typeface="Garamond" panose="02020404030301010803" pitchFamily="18" charset="0"/>
              </a:rPr>
              <a:t>A személyiség bizonyos tulajdonságai elősegíthetik, vagy gátolhatják az értelmi képességek kibontakoztatását (pl. szorongás)</a:t>
            </a:r>
          </a:p>
          <a:p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4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A0819-61B3-455E-AC3B-561492A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512"/>
            <a:ext cx="10895106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</a:rPr>
              <a:t>SZEMÉLYISÉG</a:t>
            </a:r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 2.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992F72-20F3-463C-8344-F7249651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3" y="932156"/>
            <a:ext cx="11984855" cy="3480046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Öröklött és szerzett</a:t>
            </a:r>
          </a:p>
          <a:p>
            <a:r>
              <a:rPr lang="hu-HU" dirty="0">
                <a:latin typeface="Garamond" panose="02020404030301010803" pitchFamily="18" charset="0"/>
              </a:rPr>
              <a:t>Az egyéni élet során kialakult tulajdonságok, vonások sajátos egysége</a:t>
            </a:r>
          </a:p>
          <a:p>
            <a:r>
              <a:rPr lang="hu-HU" dirty="0">
                <a:latin typeface="Garamond" panose="02020404030301010803" pitchFamily="18" charset="0"/>
              </a:rPr>
              <a:t>Az egyén minden emberre érvényes, általános jellemzőkkel is rendelkezik, </a:t>
            </a:r>
            <a:r>
              <a:rPr lang="hu-HU" b="1" dirty="0">
                <a:latin typeface="Garamond" panose="02020404030301010803" pitchFamily="18" charset="0"/>
              </a:rPr>
              <a:t>DE!</a:t>
            </a:r>
            <a:r>
              <a:rPr lang="hu-HU" dirty="0">
                <a:latin typeface="Garamond" panose="02020404030301010803" pitchFamily="18" charset="0"/>
              </a:rPr>
              <a:t> az emberek különböznek is egymástól!</a:t>
            </a:r>
          </a:p>
          <a:p>
            <a:r>
              <a:rPr lang="hu-HU" dirty="0">
                <a:latin typeface="Garamond" panose="02020404030301010803" pitchFamily="18" charset="0"/>
              </a:rPr>
              <a:t>Az emberek közötti kapcsolatokban az egyéni, egyik embert a másiktól megkülönböztető vonások jutnak érvényre</a:t>
            </a: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7F743758-4673-4612-87D6-B92FDD824F0F}"/>
              </a:ext>
            </a:extLst>
          </p:cNvPr>
          <p:cNvSpPr/>
          <p:nvPr/>
        </p:nvSpPr>
        <p:spPr>
          <a:xfrm>
            <a:off x="5424256" y="4208016"/>
            <a:ext cx="967666" cy="1216240"/>
          </a:xfrm>
          <a:prstGeom prst="downArrow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0B8AF7-5156-4D5F-8C46-E42EACABAE02}"/>
              </a:ext>
            </a:extLst>
          </p:cNvPr>
          <p:cNvSpPr txBox="1"/>
          <p:nvPr/>
        </p:nvSpPr>
        <p:spPr>
          <a:xfrm>
            <a:off x="3302494" y="5536095"/>
            <a:ext cx="5033638" cy="107721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latin typeface="Garamond" panose="02020404030301010803" pitchFamily="18" charset="0"/>
              </a:rPr>
              <a:t>Minden embernek van </a:t>
            </a:r>
            <a:r>
              <a:rPr lang="hu-HU" sz="3200" b="1" dirty="0">
                <a:latin typeface="Garamond" panose="02020404030301010803" pitchFamily="18" charset="0"/>
              </a:rPr>
              <a:t>EGYÉNISÉGE</a:t>
            </a:r>
          </a:p>
        </p:txBody>
      </p:sp>
    </p:spTree>
    <p:extLst>
      <p:ext uri="{BB962C8B-B14F-4D97-AF65-F5344CB8AC3E}">
        <p14:creationId xmlns:p14="http://schemas.microsoft.com/office/powerpoint/2010/main" val="94841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B3409D3-B32A-4F57-8577-C1EEA9D5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9" y="0"/>
            <a:ext cx="5618839" cy="820445"/>
          </a:xfrm>
        </p:spPr>
        <p:txBody>
          <a:bodyPr anchor="ctr">
            <a:normAutofit/>
          </a:bodyPr>
          <a:lstStyle/>
          <a:p>
            <a:r>
              <a:rPr lang="hu-H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EGYÉNISÉG ÉS JELLEM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5F785B-7930-4EEA-A9C1-31BE27B37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53401" y="76200"/>
            <a:ext cx="4011240" cy="6781800"/>
            <a:chOff x="8059620" y="41922"/>
            <a:chExt cx="3997615" cy="681607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264F310-BFD5-4B73-BFE7-81C1018B2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8F35659-E44B-48BC-953C-371D7D00D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429F7C01-22A8-4D9E-93C5-1058A6C5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71" r="6368" b="-4"/>
          <a:stretch/>
        </p:blipFill>
        <p:spPr>
          <a:xfrm>
            <a:off x="8006124" y="4068542"/>
            <a:ext cx="3818931" cy="263687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37406F-C8A8-4B33-9752-353D12860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678505"/>
              </p:ext>
            </p:extLst>
          </p:nvPr>
        </p:nvGraphicFramePr>
        <p:xfrm>
          <a:off x="5572125" y="230819"/>
          <a:ext cx="6403851" cy="345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Kép 16">
            <a:extLst>
              <a:ext uri="{FF2B5EF4-FFF2-40B4-BE49-F238E27FC236}">
                <a16:creationId xmlns:a16="http://schemas.microsoft.com/office/drawing/2014/main" id="{156F75A0-C986-4FCA-91EA-F6DF849FD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91" y="820444"/>
            <a:ext cx="3804830" cy="59613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79575DD-E72C-4913-A8D5-FE2F5A610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8697" y="3762375"/>
            <a:ext cx="3728763" cy="30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64768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86A4ACE65F1074C963537B658C28652" ma:contentTypeVersion="2" ma:contentTypeDescription="Új dokumentum létrehozása." ma:contentTypeScope="" ma:versionID="abe66716b3526b4b0c3fb649ede390f8">
  <xsd:schema xmlns:xsd="http://www.w3.org/2001/XMLSchema" xmlns:xs="http://www.w3.org/2001/XMLSchema" xmlns:p="http://schemas.microsoft.com/office/2006/metadata/properties" xmlns:ns2="a5a06bd0-9f85-4e7f-a38c-ea3bdf21145c" targetNamespace="http://schemas.microsoft.com/office/2006/metadata/properties" ma:root="true" ma:fieldsID="955f8a88262509c66fbc2754c6b23627" ns2:_="">
    <xsd:import namespace="a5a06bd0-9f85-4e7f-a38c-ea3bdf211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06bd0-9f85-4e7f-a38c-ea3bdf211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A856EB-701E-46CD-8DB3-25B8C7D9DA7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5a06bd0-9f85-4e7f-a38c-ea3bdf21145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A4525E-CA1F-40FE-A14C-8DF257EDD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a06bd0-9f85-4e7f-a38c-ea3bdf211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7ED439-7D4B-4133-8886-F526896158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1586</Words>
  <Application>Microsoft Office PowerPoint</Application>
  <PresentationFormat>Szélesvásznú</PresentationFormat>
  <Paragraphs>233</Paragraphs>
  <Slides>31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8" baseType="lpstr">
      <vt:lpstr>Arial</vt:lpstr>
      <vt:lpstr>Avenir Next LT Pro</vt:lpstr>
      <vt:lpstr>AvenirNext LT Pro Medium</vt:lpstr>
      <vt:lpstr>Garamond</vt:lpstr>
      <vt:lpstr>Sabon Next LT</vt:lpstr>
      <vt:lpstr>Times New Roman</vt:lpstr>
      <vt:lpstr>DappledVTI</vt:lpstr>
      <vt:lpstr>ÖNISMERET</vt:lpstr>
      <vt:lpstr>KI VAGYOK ÉN?</vt:lpstr>
      <vt:lpstr>PowerPoint-bemutató</vt:lpstr>
      <vt:lpstr>PowerPoint-bemutató</vt:lpstr>
      <vt:lpstr>„Ismerd meg önmagad”</vt:lpstr>
      <vt:lpstr>SZEMÉLYISÉG</vt:lpstr>
      <vt:lpstr>SZEMÉLYISÉG 2.</vt:lpstr>
      <vt:lpstr>SZEMÉLYISÉG 2.</vt:lpstr>
      <vt:lpstr>EGYÉNISÉG ÉS JELLEM</vt:lpstr>
      <vt:lpstr>JELLEM ≠ SZEMÉLYISÉG</vt:lpstr>
      <vt:lpstr>SZEMÉLYISÉGTÍPUSOK - klasszikus -</vt:lpstr>
      <vt:lpstr>SZEMÉLYISÉGTÍPUSOK - modern -</vt:lpstr>
      <vt:lpstr>PowerPoint-bemutató</vt:lpstr>
      <vt:lpstr>Mi is az az önismeret?</vt:lpstr>
      <vt:lpstr>Az önismeret szintjei</vt:lpstr>
      <vt:lpstr>AZ ÖNISMERET SZÜKSÉGESSÉGE</vt:lpstr>
      <vt:lpstr>ÉNKÉP (szelf)</vt:lpstr>
      <vt:lpstr>ÉNSÉMA</vt:lpstr>
      <vt:lpstr>AZ ÉN FUNKCIÓI</vt:lpstr>
      <vt:lpstr>AZ ÉNKÉP DINAMIKÁJA</vt:lpstr>
      <vt:lpstr>ETALON és IDEÁL</vt:lpstr>
      <vt:lpstr>ÉNIDEÁL vs. ÉNKÉP</vt:lpstr>
      <vt:lpstr>NEKED VAN PÉLDAKÉPED?</vt:lpstr>
      <vt:lpstr>ÖNISMERET és                      SZEMÉLYISGÉFEJLESZTÉS</vt:lpstr>
      <vt:lpstr>JOHARI-ABLAK</vt:lpstr>
      <vt:lpstr>ÖNISMERETI KERÉK</vt:lpstr>
      <vt:lpstr>Szereptorta 1. – VALÓS ÁLLAPOT</vt:lpstr>
      <vt:lpstr>Szereptorta 2. – IDEÁLIS ÁLLAPOT</vt:lpstr>
      <vt:lpstr>Egyéni fejlesztő módszerek </vt:lpstr>
      <vt:lpstr>Két személyes helyzeten alapuló módszerek általános jellemzői</vt:lpstr>
      <vt:lpstr>Két személyes helyzeten alapuló módszerek általános jellemzői 2.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ÖNISMERET</dc:title>
  <dc:creator>Dr. Pál Emese</dc:creator>
  <cp:lastModifiedBy>Révai László</cp:lastModifiedBy>
  <cp:revision>67</cp:revision>
  <dcterms:created xsi:type="dcterms:W3CDTF">2021-02-18T07:28:05Z</dcterms:created>
  <dcterms:modified xsi:type="dcterms:W3CDTF">2025-10-11T05:46:59Z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0x010100186A4ACE65F1074C963537B658C28652</vt:lpwstr>
  </property>
</Properties>
</file>